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17"/>
  </p:notesMasterIdLst>
  <p:handoutMasterIdLst>
    <p:handoutMasterId r:id="rId18"/>
  </p:handoutMasterIdLst>
  <p:sldIdLst>
    <p:sldId id="270" r:id="rId5"/>
    <p:sldId id="274" r:id="rId6"/>
    <p:sldId id="275" r:id="rId7"/>
    <p:sldId id="284" r:id="rId8"/>
    <p:sldId id="282" r:id="rId9"/>
    <p:sldId id="276" r:id="rId10"/>
    <p:sldId id="277" r:id="rId11"/>
    <p:sldId id="278" r:id="rId12"/>
    <p:sldId id="279" r:id="rId13"/>
    <p:sldId id="280" r:id="rId14"/>
    <p:sldId id="281" r:id="rId15"/>
    <p:sldId id="283" r:id="rId16"/>
  </p:sldIdLst>
  <p:sldSz cx="13444538"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7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965"/>
    <a:srgbClr val="00838F"/>
    <a:srgbClr val="D26922"/>
    <a:srgbClr val="0099B1"/>
    <a:srgbClr val="409F68"/>
    <a:srgbClr val="D3875F"/>
    <a:srgbClr val="65C5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2866" autoAdjust="0"/>
    <p:restoredTop sz="95859" autoAdjust="0"/>
  </p:normalViewPr>
  <p:slideViewPr>
    <p:cSldViewPr>
      <p:cViewPr varScale="1">
        <p:scale>
          <a:sx n="77" d="100"/>
          <a:sy n="77" d="100"/>
        </p:scale>
        <p:origin x="810" y="84"/>
      </p:cViewPr>
      <p:guideLst>
        <p:guide orient="horz" pos="2880"/>
        <p:guide pos="2716"/>
      </p:guideLst>
    </p:cSldViewPr>
  </p:slideViewPr>
  <p:outlineViewPr>
    <p:cViewPr>
      <p:scale>
        <a:sx n="33" d="100"/>
        <a:sy n="33" d="100"/>
      </p:scale>
      <p:origin x="0" y="0"/>
    </p:cViewPr>
  </p:outlineViewPr>
  <p:notesTextViewPr>
    <p:cViewPr>
      <p:scale>
        <a:sx n="100" d="100"/>
        <a:sy n="100" d="100"/>
      </p:scale>
      <p:origin x="0" y="-960"/>
    </p:cViewPr>
  </p:notesTextViewPr>
  <p:sorterViewPr>
    <p:cViewPr>
      <p:scale>
        <a:sx n="80" d="100"/>
        <a:sy n="80" d="100"/>
      </p:scale>
      <p:origin x="0" y="0"/>
    </p:cViewPr>
  </p:sorterViewPr>
  <p:notesViewPr>
    <p:cSldViewPr>
      <p:cViewPr varScale="1">
        <p:scale>
          <a:sx n="117" d="100"/>
          <a:sy n="117" d="100"/>
        </p:scale>
        <p:origin x="24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C87807-1F0F-4EF9-AD02-574ACFCA0C5E}"/>
              </a:ext>
            </a:extLst>
          </p:cNvPr>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pPr algn="ctr"/>
            <a:endParaRPr lang="en-AU" b="1">
              <a:solidFill>
                <a:srgbClr val="FF0000"/>
              </a:solidFill>
              <a:latin typeface="Arial" panose="020B0604020202020204" pitchFamily="34" charset="0"/>
            </a:endParaRPr>
          </a:p>
        </p:txBody>
      </p:sp>
      <p:sp>
        <p:nvSpPr>
          <p:cNvPr id="3" name="Date Placeholder 2">
            <a:extLst>
              <a:ext uri="{FF2B5EF4-FFF2-40B4-BE49-F238E27FC236}">
                <a16:creationId xmlns:a16="http://schemas.microsoft.com/office/drawing/2014/main" id="{6C896B86-13F9-460A-ADF3-8EFC5744C2DD}"/>
              </a:ext>
            </a:extLst>
          </p:cNvPr>
          <p:cNvSpPr>
            <a:spLocks noGrp="1"/>
          </p:cNvSpPr>
          <p:nvPr>
            <p:ph type="dt" sz="quarter" idx="1"/>
          </p:nvPr>
        </p:nvSpPr>
        <p:spPr>
          <a:xfrm>
            <a:off x="6057900" y="0"/>
            <a:ext cx="4632325" cy="379413"/>
          </a:xfrm>
          <a:prstGeom prst="rect">
            <a:avLst/>
          </a:prstGeom>
        </p:spPr>
        <p:txBody>
          <a:bodyPr vert="horz" lIns="91440" tIns="45720" rIns="91440" bIns="45720" rtlCol="0"/>
          <a:lstStyle>
            <a:lvl1pPr algn="r">
              <a:defRPr sz="1200"/>
            </a:lvl1pPr>
          </a:lstStyle>
          <a:p>
            <a:fld id="{80AE9310-4FB3-4FEB-8F2D-A0E13888EFD2}" type="datetimeFigureOut">
              <a:rPr lang="en-AU" smtClean="0"/>
              <a:t>26/10/2022</a:t>
            </a:fld>
            <a:endParaRPr lang="en-AU"/>
          </a:p>
        </p:txBody>
      </p:sp>
      <p:sp>
        <p:nvSpPr>
          <p:cNvPr id="4" name="Footer Placeholder 3">
            <a:extLst>
              <a:ext uri="{FF2B5EF4-FFF2-40B4-BE49-F238E27FC236}">
                <a16:creationId xmlns:a16="http://schemas.microsoft.com/office/drawing/2014/main" id="{A9592C41-5C79-4BCA-A149-FA55BFDE88DE}"/>
              </a:ext>
            </a:extLst>
          </p:cNvPr>
          <p:cNvSpPr>
            <a:spLocks noGrp="1"/>
          </p:cNvSpPr>
          <p:nvPr>
            <p:ph type="ftr" sz="quarter" idx="2"/>
          </p:nvPr>
        </p:nvSpPr>
        <p:spPr>
          <a:xfrm>
            <a:off x="0" y="7183438"/>
            <a:ext cx="4633913" cy="379412"/>
          </a:xfrm>
          <a:prstGeom prst="rect">
            <a:avLst/>
          </a:prstGeom>
        </p:spPr>
        <p:txBody>
          <a:bodyPr vert="horz" lIns="91440" tIns="45720" rIns="91440" bIns="45720" rtlCol="0" anchor="b"/>
          <a:lstStyle>
            <a:lvl1pPr algn="l">
              <a:defRPr sz="1200"/>
            </a:lvl1pPr>
          </a:lstStyle>
          <a:p>
            <a:pPr algn="ctr"/>
            <a:endParaRPr lang="en-AU" b="1">
              <a:solidFill>
                <a:srgbClr val="FF0000"/>
              </a:solidFill>
              <a:latin typeface="Arial" panose="020B0604020202020204" pitchFamily="34" charset="0"/>
            </a:endParaRPr>
          </a:p>
        </p:txBody>
      </p:sp>
      <p:sp>
        <p:nvSpPr>
          <p:cNvPr id="5" name="Slide Number Placeholder 4">
            <a:extLst>
              <a:ext uri="{FF2B5EF4-FFF2-40B4-BE49-F238E27FC236}">
                <a16:creationId xmlns:a16="http://schemas.microsoft.com/office/drawing/2014/main" id="{A90B8857-CD38-4614-8B80-14E74B03CB13}"/>
              </a:ext>
            </a:extLst>
          </p:cNvPr>
          <p:cNvSpPr>
            <a:spLocks noGrp="1"/>
          </p:cNvSpPr>
          <p:nvPr>
            <p:ph type="sldNum" sz="quarter" idx="3"/>
          </p:nvPr>
        </p:nvSpPr>
        <p:spPr>
          <a:xfrm>
            <a:off x="6057900" y="7183438"/>
            <a:ext cx="4632325" cy="379412"/>
          </a:xfrm>
          <a:prstGeom prst="rect">
            <a:avLst/>
          </a:prstGeom>
        </p:spPr>
        <p:txBody>
          <a:bodyPr vert="horz" lIns="91440" tIns="45720" rIns="91440" bIns="45720" rtlCol="0" anchor="b"/>
          <a:lstStyle>
            <a:lvl1pPr algn="r">
              <a:defRPr sz="1200"/>
            </a:lvl1pPr>
          </a:lstStyle>
          <a:p>
            <a:fld id="{B68EEAF4-AA0B-4A58-84FD-3CE9E23C27CE}" type="slidenum">
              <a:rPr lang="en-AU" smtClean="0"/>
              <a:t>‹#›</a:t>
            </a:fld>
            <a:endParaRPr lang="en-AU"/>
          </a:p>
        </p:txBody>
      </p:sp>
    </p:spTree>
    <p:extLst>
      <p:ext uri="{BB962C8B-B14F-4D97-AF65-F5344CB8AC3E}">
        <p14:creationId xmlns:p14="http://schemas.microsoft.com/office/powerpoint/2010/main" val="3232084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ctr">
              <a:defRPr sz="1200" b="1" i="0" u="none">
                <a:solidFill>
                  <a:srgbClr val="FF0000"/>
                </a:solidFill>
                <a:latin typeface="Arial" panose="020B0604020202020204" pitchFamily="34" charset="0"/>
              </a:defRPr>
            </a:lvl1pPr>
          </a:lstStyle>
          <a:p>
            <a:endParaRPr lang="en-US" dirty="0"/>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3B239898-9DDD-0D4F-8A46-72828CB008C1}" type="datetimeFigureOut">
              <a:rPr lang="en-US" smtClean="0"/>
              <a:t>10/26/2022</a:t>
            </a:fld>
            <a:endParaRPr lang="en-US" dirty="0"/>
          </a:p>
        </p:txBody>
      </p:sp>
      <p:sp>
        <p:nvSpPr>
          <p:cNvPr id="4" name="Slide Image Placeholder 3"/>
          <p:cNvSpPr>
            <a:spLocks noGrp="1" noRot="1" noChangeAspect="1"/>
          </p:cNvSpPr>
          <p:nvPr>
            <p:ph type="sldImg" idx="2"/>
          </p:nvPr>
        </p:nvSpPr>
        <p:spPr>
          <a:xfrm>
            <a:off x="3079750" y="946150"/>
            <a:ext cx="4533900" cy="25511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ctr">
              <a:defRPr sz="1200" b="1" i="0" u="none">
                <a:solidFill>
                  <a:srgbClr val="FF0000"/>
                </a:solidFill>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59D1223C-F8A0-9846-8982-F72A44953944}" type="slidenum">
              <a:rPr lang="en-US" smtClean="0"/>
              <a:t>‹#›</a:t>
            </a:fld>
            <a:endParaRPr lang="en-US" dirty="0"/>
          </a:p>
        </p:txBody>
      </p:sp>
    </p:spTree>
    <p:extLst>
      <p:ext uri="{BB962C8B-B14F-4D97-AF65-F5344CB8AC3E}">
        <p14:creationId xmlns:p14="http://schemas.microsoft.com/office/powerpoint/2010/main" val="18530069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9D1223C-F8A0-9846-8982-F72A44953944}" type="slidenum">
              <a:rPr lang="en-US" smtClean="0"/>
              <a:t>1</a:t>
            </a:fld>
            <a:endParaRPr lang="en-US" dirty="0"/>
          </a:p>
        </p:txBody>
      </p:sp>
      <p:sp>
        <p:nvSpPr>
          <p:cNvPr id="5" name="Footer Placeholder 4">
            <a:extLst>
              <a:ext uri="{FF2B5EF4-FFF2-40B4-BE49-F238E27FC236}">
                <a16:creationId xmlns:a16="http://schemas.microsoft.com/office/drawing/2014/main" id="{DCABD887-4048-4AB6-B6D9-46BC3AF823B1}"/>
              </a:ext>
            </a:extLst>
          </p:cNvPr>
          <p:cNvSpPr>
            <a:spLocks noGrp="1"/>
          </p:cNvSpPr>
          <p:nvPr>
            <p:ph type="ftr" sz="quarter" idx="4"/>
          </p:nvPr>
        </p:nvSpPr>
        <p:spPr>
          <a:xfrm>
            <a:off x="0" y="7183438"/>
            <a:ext cx="4633913" cy="379412"/>
          </a:xfrm>
        </p:spPr>
        <p:txBody>
          <a:bodyPr/>
          <a:lstStyle/>
          <a:p>
            <a:endParaRPr lang="en-AU"/>
          </a:p>
        </p:txBody>
      </p:sp>
      <p:sp>
        <p:nvSpPr>
          <p:cNvPr id="6" name="Header Placeholder 5">
            <a:extLst>
              <a:ext uri="{FF2B5EF4-FFF2-40B4-BE49-F238E27FC236}">
                <a16:creationId xmlns:a16="http://schemas.microsoft.com/office/drawing/2014/main" id="{37446C69-086F-4AE7-BBA9-9C16B84EFA8B}"/>
              </a:ext>
            </a:extLst>
          </p:cNvPr>
          <p:cNvSpPr>
            <a:spLocks noGrp="1"/>
          </p:cNvSpPr>
          <p:nvPr>
            <p:ph type="hdr" sz="quarter"/>
          </p:nvPr>
        </p:nvSpPr>
        <p:spPr>
          <a:xfrm>
            <a:off x="0" y="0"/>
            <a:ext cx="4633913" cy="379413"/>
          </a:xfrm>
        </p:spPr>
        <p:txBody>
          <a:bodyPr/>
          <a:lstStyle/>
          <a:p>
            <a:endParaRPr lang="en-AU"/>
          </a:p>
        </p:txBody>
      </p:sp>
    </p:spTree>
    <p:extLst>
      <p:ext uri="{BB962C8B-B14F-4D97-AF65-F5344CB8AC3E}">
        <p14:creationId xmlns:p14="http://schemas.microsoft.com/office/powerpoint/2010/main" val="1925266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Understanding climate history, and drawing insights from climate models, provides projections of likely trends if GHG emissions and warming continue. </a:t>
            </a:r>
          </a:p>
          <a:p>
            <a:r>
              <a:rPr lang="en-AU" dirty="0"/>
              <a:t>These include:</a:t>
            </a:r>
          </a:p>
          <a:p>
            <a:r>
              <a:rPr lang="en-AU" dirty="0"/>
              <a:t>Continued warming</a:t>
            </a:r>
          </a:p>
          <a:p>
            <a:r>
              <a:rPr lang="en-AU" dirty="0"/>
              <a:t>Continued sea-level rise</a:t>
            </a:r>
          </a:p>
          <a:p>
            <a:r>
              <a:rPr lang="en-AU" dirty="0"/>
              <a:t>More heatwaves on land and sea</a:t>
            </a:r>
          </a:p>
          <a:p>
            <a:r>
              <a:rPr lang="en-AU" dirty="0"/>
              <a:t>More probability of heavy rainfall, when it does rain</a:t>
            </a:r>
          </a:p>
          <a:p>
            <a:r>
              <a:rPr lang="en-AU" dirty="0"/>
              <a:t>More dangerous fire weather and longer fire seasons</a:t>
            </a:r>
          </a:p>
          <a:p>
            <a:r>
              <a:rPr lang="en-AU" dirty="0"/>
              <a:t>Cool-season decrease in rainfall in the southeast and southwest are likely to continue</a:t>
            </a:r>
          </a:p>
          <a:p>
            <a:r>
              <a:rPr lang="en-AU" dirty="0"/>
              <a:t>We are likely to see fewer tropical cyclones, but those we see are more likely to be higher-intensity</a:t>
            </a:r>
          </a:p>
        </p:txBody>
      </p:sp>
      <p:sp>
        <p:nvSpPr>
          <p:cNvPr id="4" name="Slide Number Placeholder 3"/>
          <p:cNvSpPr>
            <a:spLocks noGrp="1"/>
          </p:cNvSpPr>
          <p:nvPr>
            <p:ph type="sldNum" sz="quarter" idx="5"/>
          </p:nvPr>
        </p:nvSpPr>
        <p:spPr/>
        <p:txBody>
          <a:bodyPr/>
          <a:lstStyle/>
          <a:p>
            <a:fld id="{59D1223C-F8A0-9846-8982-F72A44953944}" type="slidenum">
              <a:rPr lang="en-US" smtClean="0"/>
              <a:t>10</a:t>
            </a:fld>
            <a:endParaRPr lang="en-US" dirty="0"/>
          </a:p>
        </p:txBody>
      </p:sp>
      <p:sp>
        <p:nvSpPr>
          <p:cNvPr id="5" name="Footer Placeholder 4">
            <a:extLst>
              <a:ext uri="{FF2B5EF4-FFF2-40B4-BE49-F238E27FC236}">
                <a16:creationId xmlns:a16="http://schemas.microsoft.com/office/drawing/2014/main" id="{21210924-66C6-426E-B2DD-C41276F23D4F}"/>
              </a:ext>
            </a:extLst>
          </p:cNvPr>
          <p:cNvSpPr>
            <a:spLocks noGrp="1"/>
          </p:cNvSpPr>
          <p:nvPr>
            <p:ph type="ftr" sz="quarter" idx="4"/>
          </p:nvPr>
        </p:nvSpPr>
        <p:spPr>
          <a:xfrm>
            <a:off x="0" y="7183438"/>
            <a:ext cx="4633913" cy="379412"/>
          </a:xfrm>
        </p:spPr>
        <p:txBody>
          <a:bodyPr/>
          <a:lstStyle/>
          <a:p>
            <a:endParaRPr lang="en-AU"/>
          </a:p>
        </p:txBody>
      </p:sp>
      <p:sp>
        <p:nvSpPr>
          <p:cNvPr id="6" name="Header Placeholder 5">
            <a:extLst>
              <a:ext uri="{FF2B5EF4-FFF2-40B4-BE49-F238E27FC236}">
                <a16:creationId xmlns:a16="http://schemas.microsoft.com/office/drawing/2014/main" id="{DEE93628-E60B-4410-BA9A-182B5E24B94E}"/>
              </a:ext>
            </a:extLst>
          </p:cNvPr>
          <p:cNvSpPr>
            <a:spLocks noGrp="1"/>
          </p:cNvSpPr>
          <p:nvPr>
            <p:ph type="hdr" sz="quarter"/>
          </p:nvPr>
        </p:nvSpPr>
        <p:spPr>
          <a:xfrm>
            <a:off x="0" y="0"/>
            <a:ext cx="4633913" cy="379413"/>
          </a:xfrm>
        </p:spPr>
        <p:txBody>
          <a:bodyPr/>
          <a:lstStyle/>
          <a:p>
            <a:endParaRPr lang="en-AU"/>
          </a:p>
        </p:txBody>
      </p:sp>
    </p:spTree>
    <p:extLst>
      <p:ext uri="{BB962C8B-B14F-4D97-AF65-F5344CB8AC3E}">
        <p14:creationId xmlns:p14="http://schemas.microsoft.com/office/powerpoint/2010/main" val="1111979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9D1223C-F8A0-9846-8982-F72A44953944}" type="slidenum">
              <a:rPr lang="en-US" smtClean="0"/>
              <a:t>11</a:t>
            </a:fld>
            <a:endParaRPr lang="en-US" dirty="0"/>
          </a:p>
        </p:txBody>
      </p:sp>
      <p:sp>
        <p:nvSpPr>
          <p:cNvPr id="5" name="Footer Placeholder 4">
            <a:extLst>
              <a:ext uri="{FF2B5EF4-FFF2-40B4-BE49-F238E27FC236}">
                <a16:creationId xmlns:a16="http://schemas.microsoft.com/office/drawing/2014/main" id="{1F9C4EA7-3849-4783-B62F-F15645239C19}"/>
              </a:ext>
            </a:extLst>
          </p:cNvPr>
          <p:cNvSpPr>
            <a:spLocks noGrp="1"/>
          </p:cNvSpPr>
          <p:nvPr>
            <p:ph type="ftr" sz="quarter" idx="4"/>
          </p:nvPr>
        </p:nvSpPr>
        <p:spPr>
          <a:xfrm>
            <a:off x="0" y="7183438"/>
            <a:ext cx="4633913" cy="379412"/>
          </a:xfrm>
        </p:spPr>
        <p:txBody>
          <a:bodyPr/>
          <a:lstStyle/>
          <a:p>
            <a:endParaRPr lang="en-AU"/>
          </a:p>
        </p:txBody>
      </p:sp>
      <p:sp>
        <p:nvSpPr>
          <p:cNvPr id="6" name="Header Placeholder 5">
            <a:extLst>
              <a:ext uri="{FF2B5EF4-FFF2-40B4-BE49-F238E27FC236}">
                <a16:creationId xmlns:a16="http://schemas.microsoft.com/office/drawing/2014/main" id="{A225C51E-129E-4B2A-99A3-997365871366}"/>
              </a:ext>
            </a:extLst>
          </p:cNvPr>
          <p:cNvSpPr>
            <a:spLocks noGrp="1"/>
          </p:cNvSpPr>
          <p:nvPr>
            <p:ph type="hdr" sz="quarter"/>
          </p:nvPr>
        </p:nvSpPr>
        <p:spPr>
          <a:xfrm>
            <a:off x="0" y="0"/>
            <a:ext cx="4633913" cy="379413"/>
          </a:xfrm>
        </p:spPr>
        <p:txBody>
          <a:bodyPr/>
          <a:lstStyle/>
          <a:p>
            <a:endParaRPr lang="en-AU"/>
          </a:p>
        </p:txBody>
      </p:sp>
    </p:spTree>
    <p:extLst>
      <p:ext uri="{BB962C8B-B14F-4D97-AF65-F5344CB8AC3E}">
        <p14:creationId xmlns:p14="http://schemas.microsoft.com/office/powerpoint/2010/main" val="3589906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000" indent="-270000">
              <a:spcAft>
                <a:spcPts val="600"/>
              </a:spcAft>
              <a:defRPr/>
            </a:pPr>
            <a:r>
              <a:rPr lang="en-AU" altLang="en-US" sz="1200" dirty="0"/>
              <a:t>Extra warming is already ‘locked in’ to the climate system due to slow-acting </a:t>
            </a:r>
            <a:r>
              <a:rPr lang="en-AU" altLang="en-US" sz="1200" dirty="0" err="1"/>
              <a:t>behavior</a:t>
            </a:r>
            <a:r>
              <a:rPr lang="en-AU" altLang="en-US" sz="1200" dirty="0"/>
              <a:t> of oceans and ice sheets.</a:t>
            </a:r>
          </a:p>
          <a:p>
            <a:pPr marL="270000" indent="-270000">
              <a:spcAft>
                <a:spcPts val="600"/>
              </a:spcAft>
              <a:defRPr/>
            </a:pPr>
            <a:r>
              <a:rPr lang="en-AU" altLang="en-US" sz="1200" dirty="0"/>
              <a:t>All IPCC pathways indicate 1.5°C of warming, possibly in the early 2030s.</a:t>
            </a:r>
          </a:p>
          <a:p>
            <a:pPr marL="270000" indent="-270000">
              <a:spcAft>
                <a:spcPts val="600"/>
              </a:spcAft>
              <a:defRPr/>
            </a:pPr>
            <a:r>
              <a:rPr lang="en-AU" altLang="en-US" sz="1200" dirty="0"/>
              <a:t>The impacts we will experience longer-term </a:t>
            </a:r>
            <a:br>
              <a:rPr lang="en-AU" altLang="en-US" sz="1200" dirty="0"/>
            </a:br>
            <a:r>
              <a:rPr lang="en-AU" altLang="en-US" sz="1200" dirty="0"/>
              <a:t>depend on the pathway </a:t>
            </a:r>
            <a:br>
              <a:rPr lang="en-AU" altLang="en-US" sz="1200" dirty="0"/>
            </a:br>
            <a:r>
              <a:rPr lang="en-AU" altLang="en-US" sz="1200" dirty="0"/>
              <a:t>followed by global emissions.</a:t>
            </a:r>
          </a:p>
          <a:p>
            <a:pPr marL="270000" indent="-270000">
              <a:spcAft>
                <a:spcPts val="600"/>
              </a:spcAft>
              <a:defRPr/>
            </a:pPr>
            <a:r>
              <a:rPr lang="en-AU" altLang="en-US" sz="1200"/>
              <a:t>2013 was a very hot year </a:t>
            </a:r>
            <a:br>
              <a:rPr lang="en-AU" altLang="en-US" sz="1200"/>
            </a:br>
            <a:r>
              <a:rPr lang="en-AU" altLang="en-US" sz="1200"/>
              <a:t>(at the time), but by 2040, </a:t>
            </a:r>
            <a:br>
              <a:rPr lang="en-AU" altLang="en-US" sz="1200"/>
            </a:br>
            <a:r>
              <a:rPr lang="en-AU" altLang="en-US" sz="1200"/>
              <a:t>this will become a cool year.</a:t>
            </a:r>
          </a:p>
          <a:p>
            <a:endParaRPr lang="en-AU"/>
          </a:p>
        </p:txBody>
      </p:sp>
      <p:sp>
        <p:nvSpPr>
          <p:cNvPr id="4" name="Slide Number Placeholder 3"/>
          <p:cNvSpPr>
            <a:spLocks noGrp="1"/>
          </p:cNvSpPr>
          <p:nvPr>
            <p:ph type="sldNum" sz="quarter" idx="10"/>
          </p:nvPr>
        </p:nvSpPr>
        <p:spPr/>
        <p:txBody>
          <a:bodyPr/>
          <a:lstStyle/>
          <a:p>
            <a:fld id="{59D1223C-F8A0-9846-8982-F72A44953944}" type="slidenum">
              <a:rPr lang="en-US" smtClean="0"/>
              <a:t>12</a:t>
            </a:fld>
            <a:endParaRPr lang="en-US" dirty="0"/>
          </a:p>
        </p:txBody>
      </p:sp>
      <p:sp>
        <p:nvSpPr>
          <p:cNvPr id="5" name="Footer Placeholder 4">
            <a:extLst>
              <a:ext uri="{FF2B5EF4-FFF2-40B4-BE49-F238E27FC236}">
                <a16:creationId xmlns:a16="http://schemas.microsoft.com/office/drawing/2014/main" id="{F7A645B3-3F61-4746-BB56-7FB1903A3735}"/>
              </a:ext>
            </a:extLst>
          </p:cNvPr>
          <p:cNvSpPr>
            <a:spLocks noGrp="1"/>
          </p:cNvSpPr>
          <p:nvPr>
            <p:ph type="ftr" sz="quarter" idx="4"/>
          </p:nvPr>
        </p:nvSpPr>
        <p:spPr>
          <a:xfrm>
            <a:off x="0" y="7183438"/>
            <a:ext cx="4633913" cy="379412"/>
          </a:xfrm>
        </p:spPr>
        <p:txBody>
          <a:bodyPr/>
          <a:lstStyle/>
          <a:p>
            <a:endParaRPr lang="en-AU"/>
          </a:p>
        </p:txBody>
      </p:sp>
      <p:sp>
        <p:nvSpPr>
          <p:cNvPr id="6" name="Header Placeholder 5">
            <a:extLst>
              <a:ext uri="{FF2B5EF4-FFF2-40B4-BE49-F238E27FC236}">
                <a16:creationId xmlns:a16="http://schemas.microsoft.com/office/drawing/2014/main" id="{F78F5215-5261-4649-896A-44923D9E0F4F}"/>
              </a:ext>
            </a:extLst>
          </p:cNvPr>
          <p:cNvSpPr>
            <a:spLocks noGrp="1"/>
          </p:cNvSpPr>
          <p:nvPr>
            <p:ph type="hdr" sz="quarter"/>
          </p:nvPr>
        </p:nvSpPr>
        <p:spPr>
          <a:xfrm>
            <a:off x="0" y="0"/>
            <a:ext cx="4633913" cy="379413"/>
          </a:xfrm>
        </p:spPr>
        <p:txBody>
          <a:bodyPr/>
          <a:lstStyle/>
          <a:p>
            <a:endParaRPr lang="en-AU"/>
          </a:p>
        </p:txBody>
      </p:sp>
    </p:spTree>
    <p:extLst>
      <p:ext uri="{BB962C8B-B14F-4D97-AF65-F5344CB8AC3E}">
        <p14:creationId xmlns:p14="http://schemas.microsoft.com/office/powerpoint/2010/main" val="331490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9D1223C-F8A0-9846-8982-F72A44953944}" type="slidenum">
              <a:rPr lang="en-US" smtClean="0"/>
              <a:t>2</a:t>
            </a:fld>
            <a:endParaRPr lang="en-US" dirty="0"/>
          </a:p>
        </p:txBody>
      </p:sp>
      <p:sp>
        <p:nvSpPr>
          <p:cNvPr id="5" name="Footer Placeholder 4">
            <a:extLst>
              <a:ext uri="{FF2B5EF4-FFF2-40B4-BE49-F238E27FC236}">
                <a16:creationId xmlns:a16="http://schemas.microsoft.com/office/drawing/2014/main" id="{C045E4B2-19DE-474A-965B-D9BF49D6C920}"/>
              </a:ext>
            </a:extLst>
          </p:cNvPr>
          <p:cNvSpPr>
            <a:spLocks noGrp="1"/>
          </p:cNvSpPr>
          <p:nvPr>
            <p:ph type="ftr" sz="quarter" idx="4"/>
          </p:nvPr>
        </p:nvSpPr>
        <p:spPr>
          <a:xfrm>
            <a:off x="0" y="7183438"/>
            <a:ext cx="4633913" cy="379412"/>
          </a:xfrm>
        </p:spPr>
        <p:txBody>
          <a:bodyPr/>
          <a:lstStyle/>
          <a:p>
            <a:endParaRPr lang="en-AU"/>
          </a:p>
        </p:txBody>
      </p:sp>
      <p:sp>
        <p:nvSpPr>
          <p:cNvPr id="6" name="Header Placeholder 5">
            <a:extLst>
              <a:ext uri="{FF2B5EF4-FFF2-40B4-BE49-F238E27FC236}">
                <a16:creationId xmlns:a16="http://schemas.microsoft.com/office/drawing/2014/main" id="{E37E03C9-1B3E-4E96-B2C7-04B2A1F7E034}"/>
              </a:ext>
            </a:extLst>
          </p:cNvPr>
          <p:cNvSpPr>
            <a:spLocks noGrp="1"/>
          </p:cNvSpPr>
          <p:nvPr>
            <p:ph type="hdr" sz="quarter"/>
          </p:nvPr>
        </p:nvSpPr>
        <p:spPr>
          <a:xfrm>
            <a:off x="0" y="0"/>
            <a:ext cx="4633913" cy="379413"/>
          </a:xfrm>
        </p:spPr>
        <p:txBody>
          <a:bodyPr/>
          <a:lstStyle/>
          <a:p>
            <a:endParaRPr lang="en-AU"/>
          </a:p>
        </p:txBody>
      </p:sp>
    </p:spTree>
    <p:extLst>
      <p:ext uri="{BB962C8B-B14F-4D97-AF65-F5344CB8AC3E}">
        <p14:creationId xmlns:p14="http://schemas.microsoft.com/office/powerpoint/2010/main" val="168834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Carbon dioxide(CO</a:t>
            </a:r>
            <a:r>
              <a:rPr lang="en-AU" baseline="-25000" dirty="0"/>
              <a:t>2</a:t>
            </a:r>
            <a:r>
              <a:rPr lang="en-AU" dirty="0"/>
              <a:t>) concentrations have increased about 50% over preindustrial levels, due to human activity, mainly due to fossil fuel use</a:t>
            </a:r>
          </a:p>
          <a:p>
            <a:r>
              <a:rPr lang="en-AU" dirty="0"/>
              <a:t>Other GHGs have also risen: methane, nitrous oxide and CFCs</a:t>
            </a:r>
          </a:p>
          <a:p>
            <a:endParaRPr lang="en-AU" dirty="0"/>
          </a:p>
        </p:txBody>
      </p:sp>
      <p:sp>
        <p:nvSpPr>
          <p:cNvPr id="4" name="Slide Number Placeholder 3"/>
          <p:cNvSpPr>
            <a:spLocks noGrp="1"/>
          </p:cNvSpPr>
          <p:nvPr>
            <p:ph type="sldNum" sz="quarter" idx="5"/>
          </p:nvPr>
        </p:nvSpPr>
        <p:spPr/>
        <p:txBody>
          <a:bodyPr/>
          <a:lstStyle/>
          <a:p>
            <a:fld id="{59D1223C-F8A0-9846-8982-F72A44953944}" type="slidenum">
              <a:rPr lang="en-US" smtClean="0"/>
              <a:t>3</a:t>
            </a:fld>
            <a:endParaRPr lang="en-US" dirty="0"/>
          </a:p>
        </p:txBody>
      </p:sp>
      <p:sp>
        <p:nvSpPr>
          <p:cNvPr id="5" name="Footer Placeholder 4">
            <a:extLst>
              <a:ext uri="{FF2B5EF4-FFF2-40B4-BE49-F238E27FC236}">
                <a16:creationId xmlns:a16="http://schemas.microsoft.com/office/drawing/2014/main" id="{F8F97B12-F6D6-4B6A-97FB-5431987F987A}"/>
              </a:ext>
            </a:extLst>
          </p:cNvPr>
          <p:cNvSpPr>
            <a:spLocks noGrp="1"/>
          </p:cNvSpPr>
          <p:nvPr>
            <p:ph type="ftr" sz="quarter" idx="4"/>
          </p:nvPr>
        </p:nvSpPr>
        <p:spPr>
          <a:xfrm>
            <a:off x="0" y="7183438"/>
            <a:ext cx="4633913" cy="379412"/>
          </a:xfrm>
        </p:spPr>
        <p:txBody>
          <a:bodyPr/>
          <a:lstStyle/>
          <a:p>
            <a:endParaRPr lang="en-AU"/>
          </a:p>
        </p:txBody>
      </p:sp>
      <p:sp>
        <p:nvSpPr>
          <p:cNvPr id="6" name="Header Placeholder 5">
            <a:extLst>
              <a:ext uri="{FF2B5EF4-FFF2-40B4-BE49-F238E27FC236}">
                <a16:creationId xmlns:a16="http://schemas.microsoft.com/office/drawing/2014/main" id="{51E99AC0-D606-411B-974F-974AF18536C0}"/>
              </a:ext>
            </a:extLst>
          </p:cNvPr>
          <p:cNvSpPr>
            <a:spLocks noGrp="1"/>
          </p:cNvSpPr>
          <p:nvPr>
            <p:ph type="hdr" sz="quarter"/>
          </p:nvPr>
        </p:nvSpPr>
        <p:spPr>
          <a:xfrm>
            <a:off x="0" y="0"/>
            <a:ext cx="4633913" cy="379413"/>
          </a:xfrm>
        </p:spPr>
        <p:txBody>
          <a:bodyPr/>
          <a:lstStyle/>
          <a:p>
            <a:endParaRPr lang="en-AU"/>
          </a:p>
        </p:txBody>
      </p:sp>
    </p:spTree>
    <p:extLst>
      <p:ext uri="{BB962C8B-B14F-4D97-AF65-F5344CB8AC3E}">
        <p14:creationId xmlns:p14="http://schemas.microsoft.com/office/powerpoint/2010/main" val="990482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Earth has warmed </a:t>
            </a:r>
            <a:br>
              <a:rPr lang="en-AU" dirty="0"/>
            </a:br>
            <a:r>
              <a:rPr lang="en-AU" dirty="0"/>
              <a:t>by about 1.1 degrees Celsius on average since the late 1800s,</a:t>
            </a:r>
            <a:br>
              <a:rPr lang="en-AU" dirty="0"/>
            </a:br>
            <a:r>
              <a:rPr lang="en-AU" dirty="0"/>
              <a:t>largely due to GHGs.</a:t>
            </a:r>
          </a:p>
          <a:p>
            <a:endParaRPr lang="en-AU" dirty="0"/>
          </a:p>
        </p:txBody>
      </p:sp>
      <p:sp>
        <p:nvSpPr>
          <p:cNvPr id="4" name="Slide Number Placeholder 3"/>
          <p:cNvSpPr>
            <a:spLocks noGrp="1"/>
          </p:cNvSpPr>
          <p:nvPr>
            <p:ph type="sldNum" sz="quarter" idx="5"/>
          </p:nvPr>
        </p:nvSpPr>
        <p:spPr/>
        <p:txBody>
          <a:bodyPr/>
          <a:lstStyle/>
          <a:p>
            <a:fld id="{59D1223C-F8A0-9846-8982-F72A44953944}" type="slidenum">
              <a:rPr lang="en-US" smtClean="0"/>
              <a:t>4</a:t>
            </a:fld>
            <a:endParaRPr lang="en-US" dirty="0"/>
          </a:p>
        </p:txBody>
      </p:sp>
      <p:sp>
        <p:nvSpPr>
          <p:cNvPr id="5" name="Footer Placeholder 4">
            <a:extLst>
              <a:ext uri="{FF2B5EF4-FFF2-40B4-BE49-F238E27FC236}">
                <a16:creationId xmlns:a16="http://schemas.microsoft.com/office/drawing/2014/main" id="{F8F97B12-F6D6-4B6A-97FB-5431987F987A}"/>
              </a:ext>
            </a:extLst>
          </p:cNvPr>
          <p:cNvSpPr>
            <a:spLocks noGrp="1"/>
          </p:cNvSpPr>
          <p:nvPr>
            <p:ph type="ftr" sz="quarter" idx="4"/>
          </p:nvPr>
        </p:nvSpPr>
        <p:spPr>
          <a:xfrm>
            <a:off x="0" y="7183438"/>
            <a:ext cx="4633913" cy="379412"/>
          </a:xfrm>
        </p:spPr>
        <p:txBody>
          <a:bodyPr/>
          <a:lstStyle/>
          <a:p>
            <a:endParaRPr lang="en-AU"/>
          </a:p>
        </p:txBody>
      </p:sp>
      <p:sp>
        <p:nvSpPr>
          <p:cNvPr id="6" name="Header Placeholder 5">
            <a:extLst>
              <a:ext uri="{FF2B5EF4-FFF2-40B4-BE49-F238E27FC236}">
                <a16:creationId xmlns:a16="http://schemas.microsoft.com/office/drawing/2014/main" id="{51E99AC0-D606-411B-974F-974AF18536C0}"/>
              </a:ext>
            </a:extLst>
          </p:cNvPr>
          <p:cNvSpPr>
            <a:spLocks noGrp="1"/>
          </p:cNvSpPr>
          <p:nvPr>
            <p:ph type="hdr" sz="quarter"/>
          </p:nvPr>
        </p:nvSpPr>
        <p:spPr>
          <a:xfrm>
            <a:off x="0" y="0"/>
            <a:ext cx="4633913" cy="379413"/>
          </a:xfrm>
        </p:spPr>
        <p:txBody>
          <a:bodyPr/>
          <a:lstStyle/>
          <a:p>
            <a:endParaRPr lang="en-AU"/>
          </a:p>
        </p:txBody>
      </p:sp>
    </p:spTree>
    <p:extLst>
      <p:ext uri="{BB962C8B-B14F-4D97-AF65-F5344CB8AC3E}">
        <p14:creationId xmlns:p14="http://schemas.microsoft.com/office/powerpoint/2010/main" val="291841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 DO WE KNOW THIS IS DUE TO CLIMATE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The models show that </a:t>
            </a:r>
            <a:br>
              <a:rPr lang="en-AU" altLang="en-US" dirty="0"/>
            </a:br>
            <a:r>
              <a:rPr lang="en-AU" altLang="en-US" dirty="0"/>
              <a:t>today’s climate can’t </a:t>
            </a:r>
            <a:br>
              <a:rPr lang="en-AU" altLang="en-US" dirty="0"/>
            </a:br>
            <a:r>
              <a:rPr lang="en-AU" altLang="en-US" dirty="0"/>
              <a:t>be properly simulated </a:t>
            </a:r>
            <a:br>
              <a:rPr lang="en-AU" altLang="en-US" dirty="0"/>
            </a:br>
            <a:r>
              <a:rPr lang="en-AU" altLang="en-US" dirty="0"/>
              <a:t>without including the </a:t>
            </a:r>
            <a:br>
              <a:rPr lang="en-AU" altLang="en-US" dirty="0"/>
            </a:br>
            <a:r>
              <a:rPr lang="en-AU" altLang="en-US" dirty="0"/>
              <a:t>influence of human </a:t>
            </a:r>
            <a:br>
              <a:rPr lang="en-AU" altLang="en-US" dirty="0"/>
            </a:br>
            <a:r>
              <a:rPr lang="en-AU" altLang="en-US" dirty="0"/>
              <a:t>carbon dioxide emissions. Though there are natural influences on climate, human influences have grown to dominate over the natural influences.</a:t>
            </a: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59D1223C-F8A0-9846-8982-F72A44953944}" type="slidenum">
              <a:rPr lang="en-US" smtClean="0"/>
              <a:t>5</a:t>
            </a:fld>
            <a:endParaRPr lang="en-US" dirty="0"/>
          </a:p>
        </p:txBody>
      </p:sp>
      <p:sp>
        <p:nvSpPr>
          <p:cNvPr id="5" name="Footer Placeholder 4">
            <a:extLst>
              <a:ext uri="{FF2B5EF4-FFF2-40B4-BE49-F238E27FC236}">
                <a16:creationId xmlns:a16="http://schemas.microsoft.com/office/drawing/2014/main" id="{73D3D5E1-A8E8-4179-9D28-82283CA14420}"/>
              </a:ext>
            </a:extLst>
          </p:cNvPr>
          <p:cNvSpPr>
            <a:spLocks noGrp="1"/>
          </p:cNvSpPr>
          <p:nvPr>
            <p:ph type="ftr" sz="quarter" idx="4"/>
          </p:nvPr>
        </p:nvSpPr>
        <p:spPr>
          <a:xfrm>
            <a:off x="0" y="7183438"/>
            <a:ext cx="4633913" cy="379412"/>
          </a:xfrm>
        </p:spPr>
        <p:txBody>
          <a:bodyPr/>
          <a:lstStyle/>
          <a:p>
            <a:endParaRPr lang="en-AU"/>
          </a:p>
        </p:txBody>
      </p:sp>
      <p:sp>
        <p:nvSpPr>
          <p:cNvPr id="6" name="Header Placeholder 5">
            <a:extLst>
              <a:ext uri="{FF2B5EF4-FFF2-40B4-BE49-F238E27FC236}">
                <a16:creationId xmlns:a16="http://schemas.microsoft.com/office/drawing/2014/main" id="{38FF0BCD-CCDA-4B77-8B3C-8BA3A34BA9AC}"/>
              </a:ext>
            </a:extLst>
          </p:cNvPr>
          <p:cNvSpPr>
            <a:spLocks noGrp="1"/>
          </p:cNvSpPr>
          <p:nvPr>
            <p:ph type="hdr" sz="quarter"/>
          </p:nvPr>
        </p:nvSpPr>
        <p:spPr>
          <a:xfrm>
            <a:off x="0" y="0"/>
            <a:ext cx="4633913" cy="379413"/>
          </a:xfrm>
        </p:spPr>
        <p:txBody>
          <a:bodyPr/>
          <a:lstStyle/>
          <a:p>
            <a:endParaRPr lang="en-AU"/>
          </a:p>
        </p:txBody>
      </p:sp>
    </p:spTree>
    <p:extLst>
      <p:ext uri="{BB962C8B-B14F-4D97-AF65-F5344CB8AC3E}">
        <p14:creationId xmlns:p14="http://schemas.microsoft.com/office/powerpoint/2010/main" val="2152804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000" indent="-270000">
              <a:spcAft>
                <a:spcPts val="600"/>
              </a:spcAft>
            </a:pPr>
            <a:r>
              <a:rPr lang="en-AU" altLang="en-US" dirty="0"/>
              <a:t>Australia has also warmed by about 1 degree Celsius on average.</a:t>
            </a:r>
          </a:p>
          <a:p>
            <a:pPr marL="270000" indent="-270000">
              <a:spcAft>
                <a:spcPts val="600"/>
              </a:spcAft>
            </a:pPr>
            <a:r>
              <a:rPr lang="en-AU" altLang="en-US" dirty="0"/>
              <a:t>Since the 1950’s each decade has been warmer, on average, than the one before it.</a:t>
            </a:r>
          </a:p>
          <a:p>
            <a:pPr marL="270000" indent="-270000">
              <a:spcAft>
                <a:spcPts val="600"/>
              </a:spcAft>
            </a:pPr>
            <a:r>
              <a:rPr lang="en-AU" altLang="en-US" dirty="0"/>
              <a:t>We know this from over </a:t>
            </a:r>
            <a:br>
              <a:rPr lang="en-AU" altLang="en-US" dirty="0"/>
            </a:br>
            <a:r>
              <a:rPr lang="en-AU" altLang="en-US" dirty="0"/>
              <a:t>100 years of temperature measurements by the </a:t>
            </a:r>
            <a:br>
              <a:rPr lang="en-AU" altLang="en-US" dirty="0"/>
            </a:br>
            <a:r>
              <a:rPr lang="en-AU" altLang="en-US" dirty="0"/>
              <a:t>Bureau of Meteorology</a:t>
            </a:r>
          </a:p>
          <a:p>
            <a:endParaRPr lang="en-AU" dirty="0"/>
          </a:p>
        </p:txBody>
      </p:sp>
      <p:sp>
        <p:nvSpPr>
          <p:cNvPr id="4" name="Slide Number Placeholder 3"/>
          <p:cNvSpPr>
            <a:spLocks noGrp="1"/>
          </p:cNvSpPr>
          <p:nvPr>
            <p:ph type="sldNum" sz="quarter" idx="5"/>
          </p:nvPr>
        </p:nvSpPr>
        <p:spPr/>
        <p:txBody>
          <a:bodyPr/>
          <a:lstStyle/>
          <a:p>
            <a:fld id="{59D1223C-F8A0-9846-8982-F72A44953944}" type="slidenum">
              <a:rPr lang="en-US" smtClean="0"/>
              <a:t>6</a:t>
            </a:fld>
            <a:endParaRPr lang="en-US" dirty="0"/>
          </a:p>
        </p:txBody>
      </p:sp>
      <p:sp>
        <p:nvSpPr>
          <p:cNvPr id="5" name="Footer Placeholder 4">
            <a:extLst>
              <a:ext uri="{FF2B5EF4-FFF2-40B4-BE49-F238E27FC236}">
                <a16:creationId xmlns:a16="http://schemas.microsoft.com/office/drawing/2014/main" id="{9ECE2880-BB3F-4E63-A820-F790AE2B7B7B}"/>
              </a:ext>
            </a:extLst>
          </p:cNvPr>
          <p:cNvSpPr>
            <a:spLocks noGrp="1"/>
          </p:cNvSpPr>
          <p:nvPr>
            <p:ph type="ftr" sz="quarter" idx="4"/>
          </p:nvPr>
        </p:nvSpPr>
        <p:spPr>
          <a:xfrm>
            <a:off x="0" y="7183438"/>
            <a:ext cx="4633913" cy="379412"/>
          </a:xfrm>
        </p:spPr>
        <p:txBody>
          <a:bodyPr/>
          <a:lstStyle/>
          <a:p>
            <a:endParaRPr lang="en-AU"/>
          </a:p>
        </p:txBody>
      </p:sp>
      <p:sp>
        <p:nvSpPr>
          <p:cNvPr id="6" name="Header Placeholder 5">
            <a:extLst>
              <a:ext uri="{FF2B5EF4-FFF2-40B4-BE49-F238E27FC236}">
                <a16:creationId xmlns:a16="http://schemas.microsoft.com/office/drawing/2014/main" id="{3F185CBD-705D-457E-85B7-30CC2570CE74}"/>
              </a:ext>
            </a:extLst>
          </p:cNvPr>
          <p:cNvSpPr>
            <a:spLocks noGrp="1"/>
          </p:cNvSpPr>
          <p:nvPr>
            <p:ph type="hdr" sz="quarter"/>
          </p:nvPr>
        </p:nvSpPr>
        <p:spPr>
          <a:xfrm>
            <a:off x="0" y="0"/>
            <a:ext cx="4633913" cy="379413"/>
          </a:xfrm>
        </p:spPr>
        <p:txBody>
          <a:bodyPr/>
          <a:lstStyle/>
          <a:p>
            <a:endParaRPr lang="en-AU"/>
          </a:p>
        </p:txBody>
      </p:sp>
    </p:spTree>
    <p:extLst>
      <p:ext uri="{BB962C8B-B14F-4D97-AF65-F5344CB8AC3E}">
        <p14:creationId xmlns:p14="http://schemas.microsoft.com/office/powerpoint/2010/main" val="2105487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Extreme high temperature days and high fire danger days have increased over recent decades; both manifestations of warming. These increase the risk of dangerous impacts to human health and ecosystems.</a:t>
            </a:r>
          </a:p>
        </p:txBody>
      </p:sp>
      <p:sp>
        <p:nvSpPr>
          <p:cNvPr id="4" name="Slide Number Placeholder 3"/>
          <p:cNvSpPr>
            <a:spLocks noGrp="1"/>
          </p:cNvSpPr>
          <p:nvPr>
            <p:ph type="sldNum" sz="quarter" idx="5"/>
          </p:nvPr>
        </p:nvSpPr>
        <p:spPr/>
        <p:txBody>
          <a:bodyPr/>
          <a:lstStyle/>
          <a:p>
            <a:fld id="{59D1223C-F8A0-9846-8982-F72A44953944}" type="slidenum">
              <a:rPr lang="en-US" smtClean="0"/>
              <a:t>7</a:t>
            </a:fld>
            <a:endParaRPr lang="en-US" dirty="0"/>
          </a:p>
        </p:txBody>
      </p:sp>
      <p:sp>
        <p:nvSpPr>
          <p:cNvPr id="5" name="Footer Placeholder 4">
            <a:extLst>
              <a:ext uri="{FF2B5EF4-FFF2-40B4-BE49-F238E27FC236}">
                <a16:creationId xmlns:a16="http://schemas.microsoft.com/office/drawing/2014/main" id="{2F0A1847-DC43-40A7-8B19-4607700B0D13}"/>
              </a:ext>
            </a:extLst>
          </p:cNvPr>
          <p:cNvSpPr>
            <a:spLocks noGrp="1"/>
          </p:cNvSpPr>
          <p:nvPr>
            <p:ph type="ftr" sz="quarter" idx="4"/>
          </p:nvPr>
        </p:nvSpPr>
        <p:spPr>
          <a:xfrm>
            <a:off x="0" y="7183438"/>
            <a:ext cx="4633913" cy="379412"/>
          </a:xfrm>
        </p:spPr>
        <p:txBody>
          <a:bodyPr/>
          <a:lstStyle/>
          <a:p>
            <a:endParaRPr lang="en-AU"/>
          </a:p>
        </p:txBody>
      </p:sp>
      <p:sp>
        <p:nvSpPr>
          <p:cNvPr id="6" name="Header Placeholder 5">
            <a:extLst>
              <a:ext uri="{FF2B5EF4-FFF2-40B4-BE49-F238E27FC236}">
                <a16:creationId xmlns:a16="http://schemas.microsoft.com/office/drawing/2014/main" id="{566D5668-60DC-4A2B-836B-85BD5688C437}"/>
              </a:ext>
            </a:extLst>
          </p:cNvPr>
          <p:cNvSpPr>
            <a:spLocks noGrp="1"/>
          </p:cNvSpPr>
          <p:nvPr>
            <p:ph type="hdr" sz="quarter"/>
          </p:nvPr>
        </p:nvSpPr>
        <p:spPr>
          <a:xfrm>
            <a:off x="0" y="0"/>
            <a:ext cx="4633913" cy="379413"/>
          </a:xfrm>
        </p:spPr>
        <p:txBody>
          <a:bodyPr/>
          <a:lstStyle/>
          <a:p>
            <a:endParaRPr lang="en-AU"/>
          </a:p>
        </p:txBody>
      </p:sp>
    </p:spTree>
    <p:extLst>
      <p:ext uri="{BB962C8B-B14F-4D97-AF65-F5344CB8AC3E}">
        <p14:creationId xmlns:p14="http://schemas.microsoft.com/office/powerpoint/2010/main" val="3641660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Australian rainfall has increased across northern Australia and decreased across southwest and southeast Australia. This change in geographical and seasonal rainfall patterns creates risks for agriculture across the southern parts of the continent. This pattern is particularly pronounced in southwest WA. Climate models indicate this change in rainfall patterns is influenced by climate change.</a:t>
            </a:r>
          </a:p>
        </p:txBody>
      </p:sp>
      <p:sp>
        <p:nvSpPr>
          <p:cNvPr id="4" name="Slide Number Placeholder 3"/>
          <p:cNvSpPr>
            <a:spLocks noGrp="1"/>
          </p:cNvSpPr>
          <p:nvPr>
            <p:ph type="sldNum" sz="quarter" idx="5"/>
          </p:nvPr>
        </p:nvSpPr>
        <p:spPr/>
        <p:txBody>
          <a:bodyPr/>
          <a:lstStyle/>
          <a:p>
            <a:fld id="{59D1223C-F8A0-9846-8982-F72A44953944}" type="slidenum">
              <a:rPr lang="en-US" smtClean="0"/>
              <a:t>8</a:t>
            </a:fld>
            <a:endParaRPr lang="en-US" dirty="0"/>
          </a:p>
        </p:txBody>
      </p:sp>
      <p:sp>
        <p:nvSpPr>
          <p:cNvPr id="5" name="Footer Placeholder 4">
            <a:extLst>
              <a:ext uri="{FF2B5EF4-FFF2-40B4-BE49-F238E27FC236}">
                <a16:creationId xmlns:a16="http://schemas.microsoft.com/office/drawing/2014/main" id="{34D2A2FC-D41A-4A4B-B091-1CB5A7C56803}"/>
              </a:ext>
            </a:extLst>
          </p:cNvPr>
          <p:cNvSpPr>
            <a:spLocks noGrp="1"/>
          </p:cNvSpPr>
          <p:nvPr>
            <p:ph type="ftr" sz="quarter" idx="4"/>
          </p:nvPr>
        </p:nvSpPr>
        <p:spPr>
          <a:xfrm>
            <a:off x="0" y="7183438"/>
            <a:ext cx="4633913" cy="379412"/>
          </a:xfrm>
        </p:spPr>
        <p:txBody>
          <a:bodyPr/>
          <a:lstStyle/>
          <a:p>
            <a:endParaRPr lang="en-AU"/>
          </a:p>
        </p:txBody>
      </p:sp>
      <p:sp>
        <p:nvSpPr>
          <p:cNvPr id="6" name="Header Placeholder 5">
            <a:extLst>
              <a:ext uri="{FF2B5EF4-FFF2-40B4-BE49-F238E27FC236}">
                <a16:creationId xmlns:a16="http://schemas.microsoft.com/office/drawing/2014/main" id="{3FF0D33E-B838-4C7B-B097-42BC6003AA9E}"/>
              </a:ext>
            </a:extLst>
          </p:cNvPr>
          <p:cNvSpPr>
            <a:spLocks noGrp="1"/>
          </p:cNvSpPr>
          <p:nvPr>
            <p:ph type="hdr" sz="quarter"/>
          </p:nvPr>
        </p:nvSpPr>
        <p:spPr>
          <a:xfrm>
            <a:off x="0" y="0"/>
            <a:ext cx="4633913" cy="379413"/>
          </a:xfrm>
        </p:spPr>
        <p:txBody>
          <a:bodyPr/>
          <a:lstStyle/>
          <a:p>
            <a:endParaRPr lang="en-AU"/>
          </a:p>
        </p:txBody>
      </p:sp>
    </p:spTree>
    <p:extLst>
      <p:ext uri="{BB962C8B-B14F-4D97-AF65-F5344CB8AC3E}">
        <p14:creationId xmlns:p14="http://schemas.microsoft.com/office/powerpoint/2010/main" val="684559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ARE CURRENT EXTREME WEATHER EVENTS </a:t>
            </a:r>
            <a:br>
              <a:rPr lang="en-AU" dirty="0"/>
            </a:br>
            <a:r>
              <a:rPr lang="en-AU" dirty="0"/>
              <a:t>“CLIMATE CHANGE”?</a:t>
            </a:r>
          </a:p>
          <a:p>
            <a:pPr marL="270000" indent="-270000">
              <a:lnSpc>
                <a:spcPct val="100000"/>
              </a:lnSpc>
              <a:spcBef>
                <a:spcPts val="0"/>
              </a:spcBef>
              <a:spcAft>
                <a:spcPts val="600"/>
              </a:spcAft>
              <a:buClr>
                <a:srgbClr val="00838F"/>
              </a:buClr>
              <a:buFont typeface="Arial"/>
              <a:buChar char="•"/>
              <a:defRPr/>
            </a:pPr>
            <a:r>
              <a:rPr lang="en-US" sz="1200" dirty="0">
                <a:solidFill>
                  <a:schemeClr val="tx1"/>
                </a:solidFill>
              </a:rPr>
              <a:t>Climate is about trends and averages – takes time to detect</a:t>
            </a:r>
          </a:p>
          <a:p>
            <a:pPr marL="270000" indent="-270000">
              <a:lnSpc>
                <a:spcPct val="100000"/>
              </a:lnSpc>
              <a:spcBef>
                <a:spcPts val="0"/>
              </a:spcBef>
              <a:spcAft>
                <a:spcPts val="600"/>
              </a:spcAft>
              <a:buClr>
                <a:srgbClr val="00838F"/>
              </a:buClr>
              <a:buFont typeface="Arial"/>
              <a:buChar char="•"/>
              <a:defRPr/>
            </a:pPr>
            <a:r>
              <a:rPr lang="en-US" sz="1200" dirty="0">
                <a:solidFill>
                  <a:schemeClr val="tx1"/>
                </a:solidFill>
              </a:rPr>
              <a:t>We often know direction of </a:t>
            </a:r>
            <a:br>
              <a:rPr lang="en-US" sz="1200" dirty="0">
                <a:solidFill>
                  <a:schemeClr val="tx1"/>
                </a:solidFill>
              </a:rPr>
            </a:br>
            <a:r>
              <a:rPr lang="en-US" sz="1200" dirty="0">
                <a:solidFill>
                  <a:schemeClr val="tx1"/>
                </a:solidFill>
              </a:rPr>
              <a:t>change (e.g. hotter)</a:t>
            </a:r>
          </a:p>
          <a:p>
            <a:pPr marL="270000" indent="-270000">
              <a:lnSpc>
                <a:spcPct val="100000"/>
              </a:lnSpc>
              <a:spcBef>
                <a:spcPts val="0"/>
              </a:spcBef>
              <a:spcAft>
                <a:spcPts val="600"/>
              </a:spcAft>
              <a:buClr>
                <a:srgbClr val="00838F"/>
              </a:buClr>
              <a:buFont typeface="Arial"/>
              <a:buChar char="•"/>
              <a:defRPr/>
            </a:pPr>
            <a:r>
              <a:rPr lang="en-US" sz="1200" dirty="0">
                <a:solidFill>
                  <a:schemeClr val="tx1"/>
                </a:solidFill>
              </a:rPr>
              <a:t>Changed conditions (e.g. sea surface temp.) increase the </a:t>
            </a:r>
            <a:br>
              <a:rPr lang="en-US" sz="1200" dirty="0">
                <a:solidFill>
                  <a:schemeClr val="tx1"/>
                </a:solidFill>
              </a:rPr>
            </a:br>
            <a:r>
              <a:rPr lang="en-US" sz="1200" dirty="0">
                <a:solidFill>
                  <a:schemeClr val="tx1"/>
                </a:solidFill>
              </a:rPr>
              <a:t>odds of extreme weather</a:t>
            </a:r>
          </a:p>
          <a:p>
            <a:pPr marL="270000" indent="-270000">
              <a:lnSpc>
                <a:spcPct val="100000"/>
              </a:lnSpc>
              <a:spcBef>
                <a:spcPts val="0"/>
              </a:spcBef>
              <a:spcAft>
                <a:spcPts val="600"/>
              </a:spcAft>
              <a:buClr>
                <a:srgbClr val="00838F"/>
              </a:buClr>
              <a:buFont typeface="Arial"/>
              <a:buChar char="•"/>
              <a:defRPr/>
            </a:pPr>
            <a:r>
              <a:rPr lang="en-US" sz="1200" dirty="0">
                <a:solidFill>
                  <a:schemeClr val="tx1"/>
                </a:solidFill>
              </a:rPr>
              <a:t>Many present-day extreme weather events provide a preview of the future</a:t>
            </a:r>
          </a:p>
          <a:p>
            <a:endParaRPr lang="en-AU" dirty="0"/>
          </a:p>
        </p:txBody>
      </p:sp>
      <p:sp>
        <p:nvSpPr>
          <p:cNvPr id="4" name="Slide Number Placeholder 3"/>
          <p:cNvSpPr>
            <a:spLocks noGrp="1"/>
          </p:cNvSpPr>
          <p:nvPr>
            <p:ph type="sldNum" sz="quarter" idx="5"/>
          </p:nvPr>
        </p:nvSpPr>
        <p:spPr/>
        <p:txBody>
          <a:bodyPr/>
          <a:lstStyle/>
          <a:p>
            <a:fld id="{59D1223C-F8A0-9846-8982-F72A44953944}" type="slidenum">
              <a:rPr lang="en-US" smtClean="0"/>
              <a:t>9</a:t>
            </a:fld>
            <a:endParaRPr lang="en-US" dirty="0"/>
          </a:p>
        </p:txBody>
      </p:sp>
      <p:sp>
        <p:nvSpPr>
          <p:cNvPr id="5" name="Footer Placeholder 4">
            <a:extLst>
              <a:ext uri="{FF2B5EF4-FFF2-40B4-BE49-F238E27FC236}">
                <a16:creationId xmlns:a16="http://schemas.microsoft.com/office/drawing/2014/main" id="{94215F1C-519E-463B-8234-19C90E544298}"/>
              </a:ext>
            </a:extLst>
          </p:cNvPr>
          <p:cNvSpPr>
            <a:spLocks noGrp="1"/>
          </p:cNvSpPr>
          <p:nvPr>
            <p:ph type="ftr" sz="quarter" idx="4"/>
          </p:nvPr>
        </p:nvSpPr>
        <p:spPr>
          <a:xfrm>
            <a:off x="0" y="7183438"/>
            <a:ext cx="4633913" cy="379412"/>
          </a:xfrm>
        </p:spPr>
        <p:txBody>
          <a:bodyPr/>
          <a:lstStyle/>
          <a:p>
            <a:endParaRPr lang="en-AU"/>
          </a:p>
        </p:txBody>
      </p:sp>
      <p:sp>
        <p:nvSpPr>
          <p:cNvPr id="6" name="Header Placeholder 5">
            <a:extLst>
              <a:ext uri="{FF2B5EF4-FFF2-40B4-BE49-F238E27FC236}">
                <a16:creationId xmlns:a16="http://schemas.microsoft.com/office/drawing/2014/main" id="{8E357CFC-D02D-469F-B286-37F41589CE8B}"/>
              </a:ext>
            </a:extLst>
          </p:cNvPr>
          <p:cNvSpPr>
            <a:spLocks noGrp="1"/>
          </p:cNvSpPr>
          <p:nvPr>
            <p:ph type="hdr" sz="quarter"/>
          </p:nvPr>
        </p:nvSpPr>
        <p:spPr>
          <a:xfrm>
            <a:off x="0" y="0"/>
            <a:ext cx="4633913" cy="379413"/>
          </a:xfrm>
        </p:spPr>
        <p:txBody>
          <a:bodyPr/>
          <a:lstStyle/>
          <a:p>
            <a:endParaRPr lang="en-AU"/>
          </a:p>
        </p:txBody>
      </p:sp>
    </p:spTree>
    <p:extLst>
      <p:ext uri="{BB962C8B-B14F-4D97-AF65-F5344CB8AC3E}">
        <p14:creationId xmlns:p14="http://schemas.microsoft.com/office/powerpoint/2010/main" val="1393473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838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0246"/>
          <a:stretch/>
        </p:blipFill>
        <p:spPr>
          <a:xfrm>
            <a:off x="526924" y="786004"/>
            <a:ext cx="12498318" cy="6307789"/>
          </a:xfrm>
          <a:prstGeom prst="rect">
            <a:avLst/>
          </a:prstGeom>
        </p:spPr>
      </p:pic>
      <p:sp>
        <p:nvSpPr>
          <p:cNvPr id="8" name="object 2"/>
          <p:cNvSpPr/>
          <p:nvPr userDrawn="1"/>
        </p:nvSpPr>
        <p:spPr>
          <a:xfrm>
            <a:off x="394235" y="282702"/>
            <a:ext cx="12670120" cy="6972300"/>
          </a:xfrm>
          <a:custGeom>
            <a:avLst/>
            <a:gdLst/>
            <a:ahLst/>
            <a:cxnLst/>
            <a:rect l="l" t="t" r="r" b="b"/>
            <a:pathLst>
              <a:path w="10077450" h="6972300">
                <a:moveTo>
                  <a:pt x="10076878" y="0"/>
                </a:moveTo>
                <a:lnTo>
                  <a:pt x="0" y="0"/>
                </a:lnTo>
                <a:lnTo>
                  <a:pt x="0" y="6972020"/>
                </a:lnTo>
                <a:lnTo>
                  <a:pt x="10076878" y="6972020"/>
                </a:lnTo>
                <a:lnTo>
                  <a:pt x="10076878" y="6116446"/>
                </a:lnTo>
                <a:lnTo>
                  <a:pt x="6841617" y="6116446"/>
                </a:lnTo>
                <a:lnTo>
                  <a:pt x="6564083" y="6116421"/>
                </a:lnTo>
                <a:lnTo>
                  <a:pt x="6517137" y="6104058"/>
                </a:lnTo>
                <a:lnTo>
                  <a:pt x="6473838" y="6074294"/>
                </a:lnTo>
                <a:lnTo>
                  <a:pt x="6468681" y="6068161"/>
                </a:lnTo>
                <a:lnTo>
                  <a:pt x="5792762" y="5392242"/>
                </a:lnTo>
                <a:lnTo>
                  <a:pt x="5763712" y="5365922"/>
                </a:lnTo>
                <a:lnTo>
                  <a:pt x="5735166" y="5348803"/>
                </a:lnTo>
                <a:lnTo>
                  <a:pt x="5708674" y="5338973"/>
                </a:lnTo>
                <a:lnTo>
                  <a:pt x="5685790" y="5334520"/>
                </a:lnTo>
                <a:lnTo>
                  <a:pt x="186931" y="5334520"/>
                </a:lnTo>
                <a:lnTo>
                  <a:pt x="152958" y="5333602"/>
                </a:lnTo>
                <a:lnTo>
                  <a:pt x="135513" y="5327173"/>
                </a:lnTo>
                <a:lnTo>
                  <a:pt x="129086" y="5309724"/>
                </a:lnTo>
                <a:lnTo>
                  <a:pt x="128168" y="5275745"/>
                </a:lnTo>
                <a:lnTo>
                  <a:pt x="128168" y="4792700"/>
                </a:lnTo>
                <a:lnTo>
                  <a:pt x="130937" y="4792700"/>
                </a:lnTo>
                <a:lnTo>
                  <a:pt x="130937" y="2635173"/>
                </a:lnTo>
                <a:lnTo>
                  <a:pt x="128168" y="2635173"/>
                </a:lnTo>
                <a:lnTo>
                  <a:pt x="128168" y="2152116"/>
                </a:lnTo>
                <a:lnTo>
                  <a:pt x="137352" y="2118144"/>
                </a:lnTo>
                <a:lnTo>
                  <a:pt x="157556" y="2100699"/>
                </a:lnTo>
                <a:lnTo>
                  <a:pt x="177760" y="2094271"/>
                </a:lnTo>
                <a:lnTo>
                  <a:pt x="186944" y="2093353"/>
                </a:lnTo>
                <a:lnTo>
                  <a:pt x="5685790" y="2093353"/>
                </a:lnTo>
                <a:lnTo>
                  <a:pt x="5708676" y="2088901"/>
                </a:lnTo>
                <a:lnTo>
                  <a:pt x="5763717" y="2061946"/>
                </a:lnTo>
                <a:lnTo>
                  <a:pt x="5792762" y="2035619"/>
                </a:lnTo>
                <a:lnTo>
                  <a:pt x="6468681" y="1359700"/>
                </a:lnTo>
                <a:lnTo>
                  <a:pt x="6485186" y="1337361"/>
                </a:lnTo>
                <a:lnTo>
                  <a:pt x="6499850" y="1325056"/>
                </a:lnTo>
                <a:lnTo>
                  <a:pt x="6520920" y="1318411"/>
                </a:lnTo>
                <a:lnTo>
                  <a:pt x="6556641" y="1313052"/>
                </a:lnTo>
                <a:lnTo>
                  <a:pt x="6564083" y="1311465"/>
                </a:lnTo>
                <a:lnTo>
                  <a:pt x="10076878" y="1311427"/>
                </a:lnTo>
                <a:lnTo>
                  <a:pt x="10076878" y="0"/>
                </a:lnTo>
                <a:close/>
              </a:path>
              <a:path w="10077450" h="6972300">
                <a:moveTo>
                  <a:pt x="9040558" y="6115532"/>
                </a:moveTo>
                <a:lnTo>
                  <a:pt x="6841617" y="6115532"/>
                </a:lnTo>
                <a:lnTo>
                  <a:pt x="6841617" y="6116446"/>
                </a:lnTo>
                <a:lnTo>
                  <a:pt x="9040558" y="6116446"/>
                </a:lnTo>
                <a:lnTo>
                  <a:pt x="9040558" y="6115532"/>
                </a:lnTo>
                <a:close/>
              </a:path>
              <a:path w="10077450" h="6972300">
                <a:moveTo>
                  <a:pt x="10076878" y="1311427"/>
                </a:moveTo>
                <a:lnTo>
                  <a:pt x="9883711" y="1311427"/>
                </a:lnTo>
                <a:lnTo>
                  <a:pt x="9917691" y="1320611"/>
                </a:lnTo>
                <a:lnTo>
                  <a:pt x="9935140" y="1340815"/>
                </a:lnTo>
                <a:lnTo>
                  <a:pt x="9941568" y="1361019"/>
                </a:lnTo>
                <a:lnTo>
                  <a:pt x="9942487" y="1370202"/>
                </a:lnTo>
                <a:lnTo>
                  <a:pt x="9942487" y="3249650"/>
                </a:lnTo>
                <a:lnTo>
                  <a:pt x="9943274" y="3249650"/>
                </a:lnTo>
                <a:lnTo>
                  <a:pt x="9943274" y="4178223"/>
                </a:lnTo>
                <a:lnTo>
                  <a:pt x="9942487" y="4178223"/>
                </a:lnTo>
                <a:lnTo>
                  <a:pt x="9942487" y="6057671"/>
                </a:lnTo>
                <a:lnTo>
                  <a:pt x="9941568" y="6091651"/>
                </a:lnTo>
                <a:lnTo>
                  <a:pt x="9935140" y="6109100"/>
                </a:lnTo>
                <a:lnTo>
                  <a:pt x="9917691" y="6115528"/>
                </a:lnTo>
                <a:lnTo>
                  <a:pt x="9883711" y="6116446"/>
                </a:lnTo>
                <a:lnTo>
                  <a:pt x="10076878" y="6116446"/>
                </a:lnTo>
                <a:lnTo>
                  <a:pt x="10076878" y="1311427"/>
                </a:lnTo>
                <a:close/>
              </a:path>
              <a:path w="10077450" h="6972300">
                <a:moveTo>
                  <a:pt x="4960226" y="5333720"/>
                </a:moveTo>
                <a:lnTo>
                  <a:pt x="829437" y="5333720"/>
                </a:lnTo>
                <a:lnTo>
                  <a:pt x="829437" y="5334520"/>
                </a:lnTo>
                <a:lnTo>
                  <a:pt x="4960226" y="5334520"/>
                </a:lnTo>
                <a:lnTo>
                  <a:pt x="4960226" y="5333720"/>
                </a:lnTo>
                <a:close/>
              </a:path>
              <a:path w="10077450" h="6972300">
                <a:moveTo>
                  <a:pt x="5106136" y="2093353"/>
                </a:moveTo>
                <a:lnTo>
                  <a:pt x="975360" y="2093353"/>
                </a:lnTo>
                <a:lnTo>
                  <a:pt x="975360" y="2095220"/>
                </a:lnTo>
                <a:lnTo>
                  <a:pt x="5106136" y="2095220"/>
                </a:lnTo>
                <a:lnTo>
                  <a:pt x="5106136" y="2093353"/>
                </a:lnTo>
                <a:close/>
              </a:path>
              <a:path w="10077450" h="6972300">
                <a:moveTo>
                  <a:pt x="9040558" y="1311427"/>
                </a:moveTo>
                <a:lnTo>
                  <a:pt x="6841617" y="1311427"/>
                </a:lnTo>
                <a:lnTo>
                  <a:pt x="6841617" y="1311884"/>
                </a:lnTo>
                <a:lnTo>
                  <a:pt x="9040558" y="1311884"/>
                </a:lnTo>
                <a:lnTo>
                  <a:pt x="9040558" y="1311427"/>
                </a:lnTo>
                <a:close/>
              </a:path>
            </a:pathLst>
          </a:custGeom>
          <a:solidFill>
            <a:srgbClr val="00838F"/>
          </a:solidFill>
        </p:spPr>
        <p:txBody>
          <a:bodyPr wrap="square" lIns="0" tIns="0" rIns="0" bIns="0" rtlCol="0"/>
          <a:lstStyle/>
          <a:p>
            <a:endParaRPr sz="1800" dirty="0"/>
          </a:p>
        </p:txBody>
      </p:sp>
      <p:sp>
        <p:nvSpPr>
          <p:cNvPr id="18" name="Text Placeholder 17"/>
          <p:cNvSpPr>
            <a:spLocks noGrp="1"/>
          </p:cNvSpPr>
          <p:nvPr>
            <p:ph type="body" sz="quarter" idx="13" hasCustomPrompt="1"/>
          </p:nvPr>
        </p:nvSpPr>
        <p:spPr>
          <a:xfrm>
            <a:off x="526924" y="5797551"/>
            <a:ext cx="7281751" cy="574675"/>
          </a:xfrm>
          <a:prstGeom prst="rect">
            <a:avLst/>
          </a:prstGeom>
          <a:noFill/>
        </p:spPr>
        <p:txBody>
          <a:bodyPr/>
          <a:lstStyle>
            <a:lvl1pPr>
              <a:defRPr b="1" baseline="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TITLE OF PRESENTATION</a:t>
            </a:r>
          </a:p>
        </p:txBody>
      </p:sp>
      <p:sp>
        <p:nvSpPr>
          <p:cNvPr id="20" name="Text Placeholder 19"/>
          <p:cNvSpPr>
            <a:spLocks noGrp="1"/>
          </p:cNvSpPr>
          <p:nvPr>
            <p:ph type="body" sz="quarter" idx="14" hasCustomPrompt="1"/>
          </p:nvPr>
        </p:nvSpPr>
        <p:spPr>
          <a:xfrm>
            <a:off x="526924" y="6372225"/>
            <a:ext cx="8187089" cy="762000"/>
          </a:xfrm>
          <a:prstGeom prst="rect">
            <a:avLst/>
          </a:prstGeom>
          <a:noFill/>
        </p:spPr>
        <p:txBody>
          <a:bodyPr/>
          <a:lstStyle>
            <a:lvl1pPr>
              <a:defRPr sz="2000" baseline="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sz="1800" dirty="0"/>
              <a:t>Proposed by name on date</a:t>
            </a:r>
            <a:endParaRPr lang="en-US" dirty="0"/>
          </a:p>
        </p:txBody>
      </p:sp>
      <p:pic>
        <p:nvPicPr>
          <p:cNvPr id="5" name="Picture 4"/>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526924" y="325041"/>
            <a:ext cx="3144739" cy="550329"/>
          </a:xfrm>
          <a:prstGeom prst="rect">
            <a:avLst/>
          </a:prstGeom>
        </p:spPr>
      </p:pic>
      <p:pic>
        <p:nvPicPr>
          <p:cNvPr id="6" name="Picture 5"/>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526924" y="1153596"/>
            <a:ext cx="1874865" cy="550328"/>
          </a:xfrm>
          <a:prstGeom prst="rect">
            <a:avLst/>
          </a:prstGeom>
        </p:spPr>
      </p:pic>
      <p:sp>
        <p:nvSpPr>
          <p:cNvPr id="2" name="Footer Placeholder 1">
            <a:extLst>
              <a:ext uri="{FF2B5EF4-FFF2-40B4-BE49-F238E27FC236}">
                <a16:creationId xmlns:a16="http://schemas.microsoft.com/office/drawing/2014/main" id="{31EA2838-9941-425B-95B2-F1201D77D5EB}"/>
              </a:ext>
            </a:extLst>
          </p:cNvPr>
          <p:cNvSpPr>
            <a:spLocks noGrp="1"/>
          </p:cNvSpPr>
          <p:nvPr>
            <p:ph type="ftr" sz="quarter" idx="15"/>
          </p:nvPr>
        </p:nvSpPr>
        <p:spPr>
          <a:xfrm>
            <a:off x="3124200" y="6356351"/>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1077213916"/>
      </p:ext>
    </p:extLst>
  </p:cSld>
  <p:clrMapOvr>
    <a:masterClrMapping/>
  </p:clrMapOvr>
  <mc:AlternateContent xmlns:mc="http://schemas.openxmlformats.org/markup-compatibility/2006" xmlns:p14="http://schemas.microsoft.com/office/powerpoint/2010/main">
    <mc:Choice Requires="p14">
      <p:transition spd="slow" p14:dur="2000" advClick="0" advTm="13174"/>
    </mc:Choice>
    <mc:Fallback xmlns="">
      <p:transition spd="slow" advClick="0" advTm="13174"/>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9" name="Rectangle 8"/>
          <p:cNvSpPr/>
          <p:nvPr userDrawn="1"/>
        </p:nvSpPr>
        <p:spPr>
          <a:xfrm>
            <a:off x="0" y="0"/>
            <a:ext cx="13444538" cy="7562850"/>
          </a:xfrm>
          <a:prstGeom prst="rect">
            <a:avLst/>
          </a:prstGeom>
          <a:solidFill>
            <a:srgbClr val="008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object 4"/>
          <p:cNvSpPr/>
          <p:nvPr userDrawn="1"/>
        </p:nvSpPr>
        <p:spPr>
          <a:xfrm>
            <a:off x="0" y="7134225"/>
            <a:ext cx="13444538" cy="457200"/>
          </a:xfrm>
          <a:custGeom>
            <a:avLst/>
            <a:gdLst/>
            <a:ahLst/>
            <a:cxnLst/>
            <a:rect l="l" t="t" r="r" b="b"/>
            <a:pathLst>
              <a:path w="10692130" h="457834">
                <a:moveTo>
                  <a:pt x="10244836" y="10668"/>
                </a:moveTo>
                <a:lnTo>
                  <a:pt x="10243439" y="12141"/>
                </a:lnTo>
                <a:lnTo>
                  <a:pt x="10237355" y="16814"/>
                </a:lnTo>
                <a:lnTo>
                  <a:pt x="10234498" y="21069"/>
                </a:lnTo>
                <a:lnTo>
                  <a:pt x="10100183" y="161632"/>
                </a:lnTo>
                <a:lnTo>
                  <a:pt x="10100183" y="162052"/>
                </a:lnTo>
                <a:lnTo>
                  <a:pt x="10095242" y="167220"/>
                </a:lnTo>
                <a:lnTo>
                  <a:pt x="10086118" y="176282"/>
                </a:lnTo>
                <a:lnTo>
                  <a:pt x="10077024" y="182941"/>
                </a:lnTo>
                <a:lnTo>
                  <a:pt x="10068235" y="187560"/>
                </a:lnTo>
                <a:lnTo>
                  <a:pt x="10060025" y="190500"/>
                </a:lnTo>
                <a:lnTo>
                  <a:pt x="0" y="190500"/>
                </a:lnTo>
                <a:lnTo>
                  <a:pt x="0" y="457200"/>
                </a:lnTo>
                <a:lnTo>
                  <a:pt x="10558907" y="457314"/>
                </a:lnTo>
                <a:lnTo>
                  <a:pt x="10558907" y="457479"/>
                </a:lnTo>
                <a:lnTo>
                  <a:pt x="10692003" y="457479"/>
                </a:lnTo>
                <a:lnTo>
                  <a:pt x="10692003" y="11176"/>
                </a:lnTo>
                <a:lnTo>
                  <a:pt x="10244836" y="11176"/>
                </a:lnTo>
                <a:lnTo>
                  <a:pt x="10244836" y="10668"/>
                </a:lnTo>
                <a:close/>
              </a:path>
              <a:path w="10692130" h="457834">
                <a:moveTo>
                  <a:pt x="10692003" y="0"/>
                </a:moveTo>
                <a:lnTo>
                  <a:pt x="10274274" y="12"/>
                </a:lnTo>
                <a:lnTo>
                  <a:pt x="10271175" y="711"/>
                </a:lnTo>
                <a:lnTo>
                  <a:pt x="10262940" y="2439"/>
                </a:lnTo>
                <a:lnTo>
                  <a:pt x="10255838" y="4943"/>
                </a:lnTo>
                <a:lnTo>
                  <a:pt x="10249821" y="7947"/>
                </a:lnTo>
                <a:lnTo>
                  <a:pt x="10244836" y="11176"/>
                </a:lnTo>
                <a:lnTo>
                  <a:pt x="10692003" y="11176"/>
                </a:lnTo>
                <a:lnTo>
                  <a:pt x="10692003" y="0"/>
                </a:lnTo>
                <a:close/>
              </a:path>
            </a:pathLst>
          </a:custGeom>
          <a:solidFill>
            <a:srgbClr val="D8DCDB"/>
          </a:solidFill>
        </p:spPr>
        <p:txBody>
          <a:bodyPr wrap="square" lIns="0" tIns="0" rIns="0" bIns="0" rtlCol="0"/>
          <a:lstStyle/>
          <a:p>
            <a:endParaRPr sz="1800" dirty="0"/>
          </a:p>
        </p:txBody>
      </p:sp>
      <p:sp>
        <p:nvSpPr>
          <p:cNvPr id="11" name="TextBox 10"/>
          <p:cNvSpPr txBox="1"/>
          <p:nvPr userDrawn="1"/>
        </p:nvSpPr>
        <p:spPr>
          <a:xfrm>
            <a:off x="-93215" y="1309816"/>
            <a:ext cx="184731" cy="369332"/>
          </a:xfrm>
          <a:prstGeom prst="rect">
            <a:avLst/>
          </a:prstGeom>
          <a:noFill/>
        </p:spPr>
        <p:txBody>
          <a:bodyPr wrap="none" rtlCol="0">
            <a:spAutoFit/>
          </a:bodyPr>
          <a:lstStyle/>
          <a:p>
            <a:endParaRPr lang="en-US" sz="1800" dirty="0"/>
          </a:p>
        </p:txBody>
      </p:sp>
      <p:sp>
        <p:nvSpPr>
          <p:cNvPr id="8" name="Slide Number Placeholder 5">
            <a:extLst>
              <a:ext uri="{FF2B5EF4-FFF2-40B4-BE49-F238E27FC236}">
                <a16:creationId xmlns:a16="http://schemas.microsoft.com/office/drawing/2014/main" id="{5B1A843A-08F4-4E15-9EF3-F59F846262AF}"/>
              </a:ext>
            </a:extLst>
          </p:cNvPr>
          <p:cNvSpPr txBox="1">
            <a:spLocks/>
          </p:cNvSpPr>
          <p:nvPr userDrawn="1"/>
        </p:nvSpPr>
        <p:spPr>
          <a:xfrm>
            <a:off x="10397290" y="7193077"/>
            <a:ext cx="3025819" cy="4016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B505A4-A9BA-BE40-8AEF-76B7F36FACCE}" type="slidenum">
              <a:rPr lang="en-US" sz="1200" smtClean="0"/>
              <a:pPr/>
              <a:t>‹#›</a:t>
            </a:fld>
            <a:endParaRPr lang="en-US" sz="1200" dirty="0"/>
          </a:p>
        </p:txBody>
      </p:sp>
      <p:sp>
        <p:nvSpPr>
          <p:cNvPr id="2" name="Footer Placeholder 1">
            <a:extLst>
              <a:ext uri="{FF2B5EF4-FFF2-40B4-BE49-F238E27FC236}">
                <a16:creationId xmlns:a16="http://schemas.microsoft.com/office/drawing/2014/main" id="{11211E29-5315-44A4-8EFF-64892F4725B0}"/>
              </a:ext>
            </a:extLst>
          </p:cNvPr>
          <p:cNvSpPr>
            <a:spLocks noGrp="1"/>
          </p:cNvSpPr>
          <p:nvPr>
            <p:ph type="ftr" sz="quarter" idx="10"/>
          </p:nvPr>
        </p:nvSpPr>
        <p:spPr>
          <a:xfrm>
            <a:off x="3124200" y="6356358"/>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1178229498"/>
      </p:ext>
    </p:extLst>
  </p:cSld>
  <p:clrMapOvr>
    <a:masterClrMapping/>
  </p:clrMapOvr>
  <mc:AlternateContent xmlns:mc="http://schemas.openxmlformats.org/markup-compatibility/2006" xmlns:p14="http://schemas.microsoft.com/office/powerpoint/2010/main">
    <mc:Choice Requires="p14">
      <p:transition spd="slow" p14:dur="2000" advClick="0" advTm="13174"/>
    </mc:Choice>
    <mc:Fallback xmlns="">
      <p:transition spd="slow" advClick="0" advTm="13174"/>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Pull Quote">
    <p:spTree>
      <p:nvGrpSpPr>
        <p:cNvPr id="1" name=""/>
        <p:cNvGrpSpPr/>
        <p:nvPr/>
      </p:nvGrpSpPr>
      <p:grpSpPr>
        <a:xfrm>
          <a:off x="0" y="0"/>
          <a:ext cx="0" cy="0"/>
          <a:chOff x="0" y="0"/>
          <a:chExt cx="0" cy="0"/>
        </a:xfrm>
      </p:grpSpPr>
      <p:sp>
        <p:nvSpPr>
          <p:cNvPr id="8" name="object 4"/>
          <p:cNvSpPr/>
          <p:nvPr userDrawn="1"/>
        </p:nvSpPr>
        <p:spPr>
          <a:xfrm>
            <a:off x="0" y="7105650"/>
            <a:ext cx="13456218" cy="457200"/>
          </a:xfrm>
          <a:custGeom>
            <a:avLst/>
            <a:gdLst/>
            <a:ahLst/>
            <a:cxnLst/>
            <a:rect l="l" t="t" r="r" b="b"/>
            <a:pathLst>
              <a:path w="10692130" h="457834">
                <a:moveTo>
                  <a:pt x="10244836" y="10668"/>
                </a:moveTo>
                <a:lnTo>
                  <a:pt x="10243439" y="12141"/>
                </a:lnTo>
                <a:lnTo>
                  <a:pt x="10237355" y="16814"/>
                </a:lnTo>
                <a:lnTo>
                  <a:pt x="10234498" y="21069"/>
                </a:lnTo>
                <a:lnTo>
                  <a:pt x="10100183" y="161632"/>
                </a:lnTo>
                <a:lnTo>
                  <a:pt x="10100183" y="162052"/>
                </a:lnTo>
                <a:lnTo>
                  <a:pt x="10095242" y="167220"/>
                </a:lnTo>
                <a:lnTo>
                  <a:pt x="10086118" y="176282"/>
                </a:lnTo>
                <a:lnTo>
                  <a:pt x="10077024" y="182941"/>
                </a:lnTo>
                <a:lnTo>
                  <a:pt x="10068235" y="187560"/>
                </a:lnTo>
                <a:lnTo>
                  <a:pt x="10060025" y="190500"/>
                </a:lnTo>
                <a:lnTo>
                  <a:pt x="0" y="190500"/>
                </a:lnTo>
                <a:lnTo>
                  <a:pt x="0" y="457200"/>
                </a:lnTo>
                <a:lnTo>
                  <a:pt x="10558907" y="457314"/>
                </a:lnTo>
                <a:lnTo>
                  <a:pt x="10558907" y="457479"/>
                </a:lnTo>
                <a:lnTo>
                  <a:pt x="10692003" y="457479"/>
                </a:lnTo>
                <a:lnTo>
                  <a:pt x="10692003" y="11176"/>
                </a:lnTo>
                <a:lnTo>
                  <a:pt x="10244836" y="11176"/>
                </a:lnTo>
                <a:lnTo>
                  <a:pt x="10244836" y="10668"/>
                </a:lnTo>
                <a:close/>
              </a:path>
              <a:path w="10692130" h="457834">
                <a:moveTo>
                  <a:pt x="10692003" y="0"/>
                </a:moveTo>
                <a:lnTo>
                  <a:pt x="10274274" y="12"/>
                </a:lnTo>
                <a:lnTo>
                  <a:pt x="10271175" y="711"/>
                </a:lnTo>
                <a:lnTo>
                  <a:pt x="10262940" y="2439"/>
                </a:lnTo>
                <a:lnTo>
                  <a:pt x="10255838" y="4943"/>
                </a:lnTo>
                <a:lnTo>
                  <a:pt x="10249821" y="7947"/>
                </a:lnTo>
                <a:lnTo>
                  <a:pt x="10244836" y="11176"/>
                </a:lnTo>
                <a:lnTo>
                  <a:pt x="10692003" y="11176"/>
                </a:lnTo>
                <a:lnTo>
                  <a:pt x="10692003" y="0"/>
                </a:lnTo>
                <a:close/>
              </a:path>
            </a:pathLst>
          </a:custGeom>
          <a:solidFill>
            <a:srgbClr val="D8DCDB"/>
          </a:solidFill>
        </p:spPr>
        <p:txBody>
          <a:bodyPr wrap="square" lIns="0" tIns="0" rIns="0" bIns="0" rtlCol="0"/>
          <a:lstStyle/>
          <a:p>
            <a:endParaRPr sz="1800" dirty="0"/>
          </a:p>
        </p:txBody>
      </p:sp>
      <p:sp>
        <p:nvSpPr>
          <p:cNvPr id="12" name="Text Placeholder 16"/>
          <p:cNvSpPr>
            <a:spLocks noGrp="1"/>
          </p:cNvSpPr>
          <p:nvPr>
            <p:ph type="body" sz="quarter" idx="14" hasCustomPrompt="1"/>
          </p:nvPr>
        </p:nvSpPr>
        <p:spPr>
          <a:xfrm>
            <a:off x="924114" y="1261839"/>
            <a:ext cx="11596313" cy="287338"/>
          </a:xfrm>
          <a:prstGeom prst="rect">
            <a:avLst/>
          </a:prstGeom>
        </p:spPr>
        <p:txBody>
          <a:bodyPr/>
          <a:lstStyle>
            <a:lvl1pPr marL="0" indent="0" algn="l">
              <a:buNone/>
              <a:defRPr sz="2000">
                <a:solidFill>
                  <a:srgbClr val="495965"/>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sz="1600" dirty="0"/>
              <a:t>Subheading</a:t>
            </a:r>
            <a:endParaRPr lang="en-US" dirty="0"/>
          </a:p>
        </p:txBody>
      </p:sp>
      <p:sp>
        <p:nvSpPr>
          <p:cNvPr id="13" name="Text Placeholder 16"/>
          <p:cNvSpPr>
            <a:spLocks noGrp="1"/>
          </p:cNvSpPr>
          <p:nvPr>
            <p:ph type="body" sz="quarter" idx="15"/>
          </p:nvPr>
        </p:nvSpPr>
        <p:spPr>
          <a:xfrm>
            <a:off x="924114" y="1765201"/>
            <a:ext cx="11596313" cy="5112568"/>
          </a:xfrm>
          <a:prstGeom prst="rect">
            <a:avLst/>
          </a:prstGeom>
        </p:spPr>
        <p:txBody>
          <a:bodyPr/>
          <a:lstStyle>
            <a:lvl1pPr>
              <a:lnSpc>
                <a:spcPct val="100000"/>
              </a:lnSpc>
              <a:spcBef>
                <a:spcPts val="0"/>
              </a:spcBef>
              <a:spcAft>
                <a:spcPts val="1200"/>
              </a:spcAft>
              <a:buClr>
                <a:srgbClr val="00838F"/>
              </a:buClr>
              <a:defRPr sz="2800"/>
            </a:lvl1pPr>
            <a:lvl2pPr>
              <a:lnSpc>
                <a:spcPct val="100000"/>
              </a:lnSpc>
              <a:spcBef>
                <a:spcPts val="0"/>
              </a:spcBef>
              <a:spcAft>
                <a:spcPts val="1200"/>
              </a:spcAft>
              <a:buClr>
                <a:srgbClr val="00838F"/>
              </a:buClr>
              <a:defRPr sz="2400"/>
            </a:lvl2pPr>
            <a:lvl3pPr>
              <a:lnSpc>
                <a:spcPct val="100000"/>
              </a:lnSpc>
              <a:spcBef>
                <a:spcPts val="0"/>
              </a:spcBef>
              <a:spcAft>
                <a:spcPts val="1200"/>
              </a:spcAft>
              <a:buClr>
                <a:srgbClr val="00838F"/>
              </a:buClr>
              <a:defRPr sz="2000"/>
            </a:lvl3pPr>
            <a:lvl4pPr>
              <a:lnSpc>
                <a:spcPct val="100000"/>
              </a:lnSpc>
              <a:spcBef>
                <a:spcPts val="0"/>
              </a:spcBef>
              <a:spcAft>
                <a:spcPts val="1200"/>
              </a:spcAft>
              <a:buClr>
                <a:srgbClr val="00838F"/>
              </a:buClr>
              <a:defRPr sz="2000"/>
            </a:lvl4pPr>
            <a:lvl5pPr>
              <a:lnSpc>
                <a:spcPct val="100000"/>
              </a:lnSpc>
              <a:spcBef>
                <a:spcPts val="0"/>
              </a:spcBef>
              <a:spcAft>
                <a:spcPts val="1200"/>
              </a:spcAft>
              <a:buClr>
                <a:srgbClr val="00838F"/>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p:nvPr userDrawn="1"/>
        </p:nvPicPr>
        <p:blipFill>
          <a:blip r:embed="rId2">
            <a:clrChange>
              <a:clrFrom>
                <a:srgbClr val="FFFFFF"/>
              </a:clrFrom>
              <a:clrTo>
                <a:srgbClr val="FFFFFF">
                  <a:alpha val="0"/>
                </a:srgbClr>
              </a:clrTo>
            </a:clrChange>
            <a:duotone>
              <a:prstClr val="black"/>
              <a:srgbClr val="00838F">
                <a:tint val="45000"/>
                <a:satMod val="400000"/>
              </a:srgbClr>
            </a:duotone>
            <a:extLst>
              <a:ext uri="{28A0092B-C50C-407E-A947-70E740481C1C}">
                <a14:useLocalDpi xmlns:a14="http://schemas.microsoft.com/office/drawing/2010/main" val="0"/>
              </a:ext>
            </a:extLst>
          </a:blip>
          <a:stretch>
            <a:fillRect/>
          </a:stretch>
        </p:blipFill>
        <p:spPr>
          <a:xfrm>
            <a:off x="-11680" y="0"/>
            <a:ext cx="13434788" cy="655320"/>
          </a:xfrm>
          <a:prstGeom prst="rect">
            <a:avLst/>
          </a:prstGeom>
        </p:spPr>
      </p:pic>
      <p:sp>
        <p:nvSpPr>
          <p:cNvPr id="17" name="Title 1"/>
          <p:cNvSpPr>
            <a:spLocks noGrp="1"/>
          </p:cNvSpPr>
          <p:nvPr>
            <p:ph type="title" hasCustomPrompt="1"/>
          </p:nvPr>
        </p:nvSpPr>
        <p:spPr>
          <a:xfrm>
            <a:off x="924114" y="558577"/>
            <a:ext cx="11596313" cy="685800"/>
          </a:xfrm>
          <a:prstGeom prst="rect">
            <a:avLst/>
          </a:prstGeom>
        </p:spPr>
        <p:txBody>
          <a:bodyPr/>
          <a:lstStyle>
            <a:lvl1pPr>
              <a:defRPr sz="3600" b="1">
                <a:solidFill>
                  <a:srgbClr val="495965"/>
                </a:solidFill>
                <a:latin typeface="+mn-lt"/>
              </a:defRPr>
            </a:lvl1pPr>
          </a:lstStyle>
          <a:p>
            <a:r>
              <a:rPr lang="en-US" dirty="0"/>
              <a:t>TITLE</a:t>
            </a:r>
          </a:p>
        </p:txBody>
      </p:sp>
      <p:sp>
        <p:nvSpPr>
          <p:cNvPr id="9" name="Slide Number Placeholder 5">
            <a:extLst>
              <a:ext uri="{FF2B5EF4-FFF2-40B4-BE49-F238E27FC236}">
                <a16:creationId xmlns:a16="http://schemas.microsoft.com/office/drawing/2014/main" id="{D2530A10-E711-4D1E-8788-AA641D438570}"/>
              </a:ext>
            </a:extLst>
          </p:cNvPr>
          <p:cNvSpPr txBox="1">
            <a:spLocks/>
          </p:cNvSpPr>
          <p:nvPr userDrawn="1"/>
        </p:nvSpPr>
        <p:spPr>
          <a:xfrm>
            <a:off x="10397290" y="7193077"/>
            <a:ext cx="3025819" cy="4016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B505A4-A9BA-BE40-8AEF-76B7F36FACCE}" type="slidenum">
              <a:rPr lang="en-US" sz="1200" smtClean="0"/>
              <a:pPr/>
              <a:t>‹#›</a:t>
            </a:fld>
            <a:endParaRPr lang="en-US" sz="1200" dirty="0"/>
          </a:p>
        </p:txBody>
      </p:sp>
      <p:sp>
        <p:nvSpPr>
          <p:cNvPr id="2" name="Footer Placeholder 1">
            <a:extLst>
              <a:ext uri="{FF2B5EF4-FFF2-40B4-BE49-F238E27FC236}">
                <a16:creationId xmlns:a16="http://schemas.microsoft.com/office/drawing/2014/main" id="{B69657A7-1069-477B-A88B-2819B2C4DC1D}"/>
              </a:ext>
            </a:extLst>
          </p:cNvPr>
          <p:cNvSpPr>
            <a:spLocks noGrp="1"/>
          </p:cNvSpPr>
          <p:nvPr>
            <p:ph type="ftr" sz="quarter" idx="16"/>
          </p:nvPr>
        </p:nvSpPr>
        <p:spPr>
          <a:xfrm>
            <a:off x="3124200" y="6356359"/>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3763447512"/>
      </p:ext>
    </p:extLst>
  </p:cSld>
  <p:clrMapOvr>
    <a:masterClrMapping/>
  </p:clrMapOvr>
  <mc:AlternateContent xmlns:mc="http://schemas.openxmlformats.org/markup-compatibility/2006" xmlns:p14="http://schemas.microsoft.com/office/powerpoint/2010/main">
    <mc:Choice Requires="p14">
      <p:transition spd="slow" p14:dur="2000" advClick="0" advTm="13174"/>
    </mc:Choice>
    <mc:Fallback xmlns="">
      <p:transition spd="slow" advClick="0" advTm="13174"/>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ull Quote">
    <p:spTree>
      <p:nvGrpSpPr>
        <p:cNvPr id="1" name=""/>
        <p:cNvGrpSpPr/>
        <p:nvPr/>
      </p:nvGrpSpPr>
      <p:grpSpPr>
        <a:xfrm>
          <a:off x="0" y="0"/>
          <a:ext cx="0" cy="0"/>
          <a:chOff x="0" y="0"/>
          <a:chExt cx="0" cy="0"/>
        </a:xfrm>
      </p:grpSpPr>
      <p:sp>
        <p:nvSpPr>
          <p:cNvPr id="8" name="object 4"/>
          <p:cNvSpPr/>
          <p:nvPr userDrawn="1"/>
        </p:nvSpPr>
        <p:spPr>
          <a:xfrm>
            <a:off x="0" y="7105650"/>
            <a:ext cx="13456218" cy="457200"/>
          </a:xfrm>
          <a:custGeom>
            <a:avLst/>
            <a:gdLst/>
            <a:ahLst/>
            <a:cxnLst/>
            <a:rect l="l" t="t" r="r" b="b"/>
            <a:pathLst>
              <a:path w="10692130" h="457834">
                <a:moveTo>
                  <a:pt x="10244836" y="10668"/>
                </a:moveTo>
                <a:lnTo>
                  <a:pt x="10243439" y="12141"/>
                </a:lnTo>
                <a:lnTo>
                  <a:pt x="10237355" y="16814"/>
                </a:lnTo>
                <a:lnTo>
                  <a:pt x="10234498" y="21069"/>
                </a:lnTo>
                <a:lnTo>
                  <a:pt x="10100183" y="161632"/>
                </a:lnTo>
                <a:lnTo>
                  <a:pt x="10100183" y="162052"/>
                </a:lnTo>
                <a:lnTo>
                  <a:pt x="10095242" y="167220"/>
                </a:lnTo>
                <a:lnTo>
                  <a:pt x="10086118" y="176282"/>
                </a:lnTo>
                <a:lnTo>
                  <a:pt x="10077024" y="182941"/>
                </a:lnTo>
                <a:lnTo>
                  <a:pt x="10068235" y="187560"/>
                </a:lnTo>
                <a:lnTo>
                  <a:pt x="10060025" y="190500"/>
                </a:lnTo>
                <a:lnTo>
                  <a:pt x="0" y="190500"/>
                </a:lnTo>
                <a:lnTo>
                  <a:pt x="0" y="457200"/>
                </a:lnTo>
                <a:lnTo>
                  <a:pt x="10558907" y="457314"/>
                </a:lnTo>
                <a:lnTo>
                  <a:pt x="10558907" y="457479"/>
                </a:lnTo>
                <a:lnTo>
                  <a:pt x="10692003" y="457479"/>
                </a:lnTo>
                <a:lnTo>
                  <a:pt x="10692003" y="11176"/>
                </a:lnTo>
                <a:lnTo>
                  <a:pt x="10244836" y="11176"/>
                </a:lnTo>
                <a:lnTo>
                  <a:pt x="10244836" y="10668"/>
                </a:lnTo>
                <a:close/>
              </a:path>
              <a:path w="10692130" h="457834">
                <a:moveTo>
                  <a:pt x="10692003" y="0"/>
                </a:moveTo>
                <a:lnTo>
                  <a:pt x="10274274" y="12"/>
                </a:lnTo>
                <a:lnTo>
                  <a:pt x="10271175" y="711"/>
                </a:lnTo>
                <a:lnTo>
                  <a:pt x="10262940" y="2439"/>
                </a:lnTo>
                <a:lnTo>
                  <a:pt x="10255838" y="4943"/>
                </a:lnTo>
                <a:lnTo>
                  <a:pt x="10249821" y="7947"/>
                </a:lnTo>
                <a:lnTo>
                  <a:pt x="10244836" y="11176"/>
                </a:lnTo>
                <a:lnTo>
                  <a:pt x="10692003" y="11176"/>
                </a:lnTo>
                <a:lnTo>
                  <a:pt x="10692003" y="0"/>
                </a:lnTo>
                <a:close/>
              </a:path>
            </a:pathLst>
          </a:custGeom>
          <a:solidFill>
            <a:srgbClr val="D8DCDB"/>
          </a:solidFill>
        </p:spPr>
        <p:txBody>
          <a:bodyPr wrap="square" lIns="0" tIns="0" rIns="0" bIns="0" rtlCol="0"/>
          <a:lstStyle/>
          <a:p>
            <a:endParaRPr sz="1800" dirty="0"/>
          </a:p>
        </p:txBody>
      </p:sp>
      <p:sp>
        <p:nvSpPr>
          <p:cNvPr id="12" name="Text Placeholder 16"/>
          <p:cNvSpPr>
            <a:spLocks noGrp="1"/>
          </p:cNvSpPr>
          <p:nvPr>
            <p:ph type="body" sz="quarter" idx="14" hasCustomPrompt="1"/>
          </p:nvPr>
        </p:nvSpPr>
        <p:spPr>
          <a:xfrm>
            <a:off x="924114" y="1261839"/>
            <a:ext cx="11596313" cy="287338"/>
          </a:xfrm>
          <a:prstGeom prst="rect">
            <a:avLst/>
          </a:prstGeom>
        </p:spPr>
        <p:txBody>
          <a:bodyPr/>
          <a:lstStyle>
            <a:lvl1pPr marL="0" indent="0" algn="l">
              <a:buNone/>
              <a:defRPr sz="2000">
                <a:solidFill>
                  <a:srgbClr val="495965"/>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sz="1600" dirty="0"/>
              <a:t>Subheading</a:t>
            </a:r>
            <a:endParaRPr lang="en-US" dirty="0"/>
          </a:p>
        </p:txBody>
      </p:sp>
      <p:sp>
        <p:nvSpPr>
          <p:cNvPr id="13" name="Text Placeholder 16"/>
          <p:cNvSpPr>
            <a:spLocks noGrp="1"/>
          </p:cNvSpPr>
          <p:nvPr>
            <p:ph type="body" sz="quarter" idx="15"/>
          </p:nvPr>
        </p:nvSpPr>
        <p:spPr>
          <a:xfrm>
            <a:off x="924114" y="1765201"/>
            <a:ext cx="11596313" cy="5112568"/>
          </a:xfrm>
          <a:prstGeom prst="rect">
            <a:avLst/>
          </a:prstGeom>
        </p:spPr>
        <p:txBody>
          <a:bodyPr/>
          <a:lstStyle>
            <a:lvl1pPr>
              <a:lnSpc>
                <a:spcPct val="100000"/>
              </a:lnSpc>
              <a:spcBef>
                <a:spcPts val="0"/>
              </a:spcBef>
              <a:spcAft>
                <a:spcPts val="1200"/>
              </a:spcAft>
              <a:buClr>
                <a:srgbClr val="00838F"/>
              </a:buClr>
              <a:defRPr sz="2800"/>
            </a:lvl1pPr>
            <a:lvl2pPr>
              <a:lnSpc>
                <a:spcPct val="100000"/>
              </a:lnSpc>
              <a:spcBef>
                <a:spcPts val="0"/>
              </a:spcBef>
              <a:spcAft>
                <a:spcPts val="1200"/>
              </a:spcAft>
              <a:buClr>
                <a:srgbClr val="00838F"/>
              </a:buClr>
              <a:defRPr sz="2400"/>
            </a:lvl2pPr>
            <a:lvl3pPr>
              <a:lnSpc>
                <a:spcPct val="100000"/>
              </a:lnSpc>
              <a:spcBef>
                <a:spcPts val="0"/>
              </a:spcBef>
              <a:spcAft>
                <a:spcPts val="1200"/>
              </a:spcAft>
              <a:buClr>
                <a:srgbClr val="00838F"/>
              </a:buClr>
              <a:defRPr sz="2000"/>
            </a:lvl3pPr>
            <a:lvl4pPr>
              <a:lnSpc>
                <a:spcPct val="100000"/>
              </a:lnSpc>
              <a:spcBef>
                <a:spcPts val="0"/>
              </a:spcBef>
              <a:spcAft>
                <a:spcPts val="1200"/>
              </a:spcAft>
              <a:buClr>
                <a:srgbClr val="00838F"/>
              </a:buClr>
              <a:defRPr sz="2000"/>
            </a:lvl4pPr>
            <a:lvl5pPr>
              <a:lnSpc>
                <a:spcPct val="100000"/>
              </a:lnSpc>
              <a:spcBef>
                <a:spcPts val="0"/>
              </a:spcBef>
              <a:spcAft>
                <a:spcPts val="1200"/>
              </a:spcAft>
              <a:buClr>
                <a:srgbClr val="00838F"/>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p:nvPr userDrawn="1"/>
        </p:nvPicPr>
        <p:blipFill>
          <a:blip>
            <a:clrChange>
              <a:clrFrom>
                <a:srgbClr val="FFFFFF"/>
              </a:clrFrom>
              <a:clrTo>
                <a:srgbClr val="FFFFFF">
                  <a:alpha val="0"/>
                </a:srgbClr>
              </a:clrTo>
            </a:clrChange>
            <a:duotone>
              <a:prstClr val="black"/>
              <a:srgbClr val="00838F">
                <a:tint val="45000"/>
                <a:satMod val="400000"/>
              </a:srgbClr>
            </a:duotone>
            <a:extLst>
              <a:ext uri="{28A0092B-C50C-407E-A947-70E740481C1C}">
                <a14:useLocalDpi xmlns:a14="http://schemas.microsoft.com/office/drawing/2010/main" val="0"/>
              </a:ext>
            </a:extLst>
          </a:blip>
          <a:stretch>
            <a:fillRect/>
          </a:stretch>
        </p:blipFill>
        <p:spPr>
          <a:xfrm>
            <a:off x="-11680" y="0"/>
            <a:ext cx="13434788" cy="655320"/>
          </a:xfrm>
          <a:prstGeom prst="rect">
            <a:avLst/>
          </a:prstGeom>
        </p:spPr>
      </p:pic>
      <p:sp>
        <p:nvSpPr>
          <p:cNvPr id="17" name="Title 1"/>
          <p:cNvSpPr>
            <a:spLocks noGrp="1"/>
          </p:cNvSpPr>
          <p:nvPr>
            <p:ph type="title" hasCustomPrompt="1"/>
          </p:nvPr>
        </p:nvSpPr>
        <p:spPr>
          <a:xfrm>
            <a:off x="924114" y="558577"/>
            <a:ext cx="11596313" cy="685800"/>
          </a:xfrm>
          <a:prstGeom prst="rect">
            <a:avLst/>
          </a:prstGeom>
        </p:spPr>
        <p:txBody>
          <a:bodyPr/>
          <a:lstStyle>
            <a:lvl1pPr>
              <a:defRPr sz="3600" b="1">
                <a:solidFill>
                  <a:srgbClr val="495965"/>
                </a:solidFill>
                <a:latin typeface="+mn-lt"/>
              </a:defRPr>
            </a:lvl1pPr>
          </a:lstStyle>
          <a:p>
            <a:r>
              <a:rPr lang="en-US" dirty="0"/>
              <a:t>TITLE</a:t>
            </a:r>
          </a:p>
        </p:txBody>
      </p:sp>
      <p:sp>
        <p:nvSpPr>
          <p:cNvPr id="9" name="Slide Number Placeholder 5">
            <a:extLst>
              <a:ext uri="{FF2B5EF4-FFF2-40B4-BE49-F238E27FC236}">
                <a16:creationId xmlns:a16="http://schemas.microsoft.com/office/drawing/2014/main" id="{9E4B6F5C-4B3E-4513-85C9-0B0C80053977}"/>
              </a:ext>
            </a:extLst>
          </p:cNvPr>
          <p:cNvSpPr txBox="1">
            <a:spLocks/>
          </p:cNvSpPr>
          <p:nvPr userDrawn="1"/>
        </p:nvSpPr>
        <p:spPr>
          <a:xfrm>
            <a:off x="10397290" y="7193077"/>
            <a:ext cx="3025819" cy="4016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B505A4-A9BA-BE40-8AEF-76B7F36FACCE}" type="slidenum">
              <a:rPr lang="en-US" sz="1200" smtClean="0"/>
              <a:pPr/>
              <a:t>‹#›</a:t>
            </a:fld>
            <a:endParaRPr lang="en-US" sz="1200" dirty="0"/>
          </a:p>
        </p:txBody>
      </p:sp>
      <p:sp>
        <p:nvSpPr>
          <p:cNvPr id="2" name="Footer Placeholder 1">
            <a:extLst>
              <a:ext uri="{FF2B5EF4-FFF2-40B4-BE49-F238E27FC236}">
                <a16:creationId xmlns:a16="http://schemas.microsoft.com/office/drawing/2014/main" id="{611FAF70-37FF-4A10-B887-EE24CFAEEBAA}"/>
              </a:ext>
            </a:extLst>
          </p:cNvPr>
          <p:cNvSpPr>
            <a:spLocks noGrp="1"/>
          </p:cNvSpPr>
          <p:nvPr>
            <p:ph type="ftr" sz="quarter" idx="16"/>
          </p:nvPr>
        </p:nvSpPr>
        <p:spPr>
          <a:xfrm>
            <a:off x="3124200" y="635636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633948311"/>
      </p:ext>
    </p:extLst>
  </p:cSld>
  <p:clrMapOvr>
    <a:masterClrMapping/>
  </p:clrMapOvr>
  <mc:AlternateContent xmlns:mc="http://schemas.openxmlformats.org/markup-compatibility/2006" xmlns:p14="http://schemas.microsoft.com/office/powerpoint/2010/main">
    <mc:Choice Requires="p14">
      <p:transition spd="slow" p14:dur="2000" advClick="0" advTm="13174"/>
    </mc:Choice>
    <mc:Fallback xmlns="">
      <p:transition spd="slow" advClick="0" advTm="13174"/>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838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0246"/>
          <a:stretch/>
        </p:blipFill>
        <p:spPr>
          <a:xfrm>
            <a:off x="526924" y="786004"/>
            <a:ext cx="12498318" cy="6307789"/>
          </a:xfrm>
          <a:prstGeom prst="rect">
            <a:avLst/>
          </a:prstGeom>
        </p:spPr>
      </p:pic>
      <p:sp>
        <p:nvSpPr>
          <p:cNvPr id="8" name="object 2"/>
          <p:cNvSpPr/>
          <p:nvPr userDrawn="1"/>
        </p:nvSpPr>
        <p:spPr>
          <a:xfrm>
            <a:off x="394235" y="282702"/>
            <a:ext cx="12670120" cy="6972300"/>
          </a:xfrm>
          <a:custGeom>
            <a:avLst/>
            <a:gdLst/>
            <a:ahLst/>
            <a:cxnLst/>
            <a:rect l="l" t="t" r="r" b="b"/>
            <a:pathLst>
              <a:path w="10077450" h="6972300">
                <a:moveTo>
                  <a:pt x="10076878" y="0"/>
                </a:moveTo>
                <a:lnTo>
                  <a:pt x="0" y="0"/>
                </a:lnTo>
                <a:lnTo>
                  <a:pt x="0" y="6972020"/>
                </a:lnTo>
                <a:lnTo>
                  <a:pt x="10076878" y="6972020"/>
                </a:lnTo>
                <a:lnTo>
                  <a:pt x="10076878" y="6116446"/>
                </a:lnTo>
                <a:lnTo>
                  <a:pt x="6841617" y="6116446"/>
                </a:lnTo>
                <a:lnTo>
                  <a:pt x="6564083" y="6116421"/>
                </a:lnTo>
                <a:lnTo>
                  <a:pt x="6517137" y="6104058"/>
                </a:lnTo>
                <a:lnTo>
                  <a:pt x="6473838" y="6074294"/>
                </a:lnTo>
                <a:lnTo>
                  <a:pt x="6468681" y="6068161"/>
                </a:lnTo>
                <a:lnTo>
                  <a:pt x="5792762" y="5392242"/>
                </a:lnTo>
                <a:lnTo>
                  <a:pt x="5763712" y="5365922"/>
                </a:lnTo>
                <a:lnTo>
                  <a:pt x="5735166" y="5348803"/>
                </a:lnTo>
                <a:lnTo>
                  <a:pt x="5708674" y="5338973"/>
                </a:lnTo>
                <a:lnTo>
                  <a:pt x="5685790" y="5334520"/>
                </a:lnTo>
                <a:lnTo>
                  <a:pt x="186931" y="5334520"/>
                </a:lnTo>
                <a:lnTo>
                  <a:pt x="152958" y="5333602"/>
                </a:lnTo>
                <a:lnTo>
                  <a:pt x="135513" y="5327173"/>
                </a:lnTo>
                <a:lnTo>
                  <a:pt x="129086" y="5309724"/>
                </a:lnTo>
                <a:lnTo>
                  <a:pt x="128168" y="5275745"/>
                </a:lnTo>
                <a:lnTo>
                  <a:pt x="128168" y="4792700"/>
                </a:lnTo>
                <a:lnTo>
                  <a:pt x="130937" y="4792700"/>
                </a:lnTo>
                <a:lnTo>
                  <a:pt x="130937" y="2635173"/>
                </a:lnTo>
                <a:lnTo>
                  <a:pt x="128168" y="2635173"/>
                </a:lnTo>
                <a:lnTo>
                  <a:pt x="128168" y="2152116"/>
                </a:lnTo>
                <a:lnTo>
                  <a:pt x="137352" y="2118144"/>
                </a:lnTo>
                <a:lnTo>
                  <a:pt x="157556" y="2100699"/>
                </a:lnTo>
                <a:lnTo>
                  <a:pt x="177760" y="2094271"/>
                </a:lnTo>
                <a:lnTo>
                  <a:pt x="186944" y="2093353"/>
                </a:lnTo>
                <a:lnTo>
                  <a:pt x="5685790" y="2093353"/>
                </a:lnTo>
                <a:lnTo>
                  <a:pt x="5708676" y="2088901"/>
                </a:lnTo>
                <a:lnTo>
                  <a:pt x="5763717" y="2061946"/>
                </a:lnTo>
                <a:lnTo>
                  <a:pt x="5792762" y="2035619"/>
                </a:lnTo>
                <a:lnTo>
                  <a:pt x="6468681" y="1359700"/>
                </a:lnTo>
                <a:lnTo>
                  <a:pt x="6485186" y="1337361"/>
                </a:lnTo>
                <a:lnTo>
                  <a:pt x="6499850" y="1325056"/>
                </a:lnTo>
                <a:lnTo>
                  <a:pt x="6520920" y="1318411"/>
                </a:lnTo>
                <a:lnTo>
                  <a:pt x="6556641" y="1313052"/>
                </a:lnTo>
                <a:lnTo>
                  <a:pt x="6564083" y="1311465"/>
                </a:lnTo>
                <a:lnTo>
                  <a:pt x="10076878" y="1311427"/>
                </a:lnTo>
                <a:lnTo>
                  <a:pt x="10076878" y="0"/>
                </a:lnTo>
                <a:close/>
              </a:path>
              <a:path w="10077450" h="6972300">
                <a:moveTo>
                  <a:pt x="9040558" y="6115532"/>
                </a:moveTo>
                <a:lnTo>
                  <a:pt x="6841617" y="6115532"/>
                </a:lnTo>
                <a:lnTo>
                  <a:pt x="6841617" y="6116446"/>
                </a:lnTo>
                <a:lnTo>
                  <a:pt x="9040558" y="6116446"/>
                </a:lnTo>
                <a:lnTo>
                  <a:pt x="9040558" y="6115532"/>
                </a:lnTo>
                <a:close/>
              </a:path>
              <a:path w="10077450" h="6972300">
                <a:moveTo>
                  <a:pt x="10076878" y="1311427"/>
                </a:moveTo>
                <a:lnTo>
                  <a:pt x="9883711" y="1311427"/>
                </a:lnTo>
                <a:lnTo>
                  <a:pt x="9917691" y="1320611"/>
                </a:lnTo>
                <a:lnTo>
                  <a:pt x="9935140" y="1340815"/>
                </a:lnTo>
                <a:lnTo>
                  <a:pt x="9941568" y="1361019"/>
                </a:lnTo>
                <a:lnTo>
                  <a:pt x="9942487" y="1370202"/>
                </a:lnTo>
                <a:lnTo>
                  <a:pt x="9942487" y="3249650"/>
                </a:lnTo>
                <a:lnTo>
                  <a:pt x="9943274" y="3249650"/>
                </a:lnTo>
                <a:lnTo>
                  <a:pt x="9943274" y="4178223"/>
                </a:lnTo>
                <a:lnTo>
                  <a:pt x="9942487" y="4178223"/>
                </a:lnTo>
                <a:lnTo>
                  <a:pt x="9942487" y="6057671"/>
                </a:lnTo>
                <a:lnTo>
                  <a:pt x="9941568" y="6091651"/>
                </a:lnTo>
                <a:lnTo>
                  <a:pt x="9935140" y="6109100"/>
                </a:lnTo>
                <a:lnTo>
                  <a:pt x="9917691" y="6115528"/>
                </a:lnTo>
                <a:lnTo>
                  <a:pt x="9883711" y="6116446"/>
                </a:lnTo>
                <a:lnTo>
                  <a:pt x="10076878" y="6116446"/>
                </a:lnTo>
                <a:lnTo>
                  <a:pt x="10076878" y="1311427"/>
                </a:lnTo>
                <a:close/>
              </a:path>
              <a:path w="10077450" h="6972300">
                <a:moveTo>
                  <a:pt x="4960226" y="5333720"/>
                </a:moveTo>
                <a:lnTo>
                  <a:pt x="829437" y="5333720"/>
                </a:lnTo>
                <a:lnTo>
                  <a:pt x="829437" y="5334520"/>
                </a:lnTo>
                <a:lnTo>
                  <a:pt x="4960226" y="5334520"/>
                </a:lnTo>
                <a:lnTo>
                  <a:pt x="4960226" y="5333720"/>
                </a:lnTo>
                <a:close/>
              </a:path>
              <a:path w="10077450" h="6972300">
                <a:moveTo>
                  <a:pt x="5106136" y="2093353"/>
                </a:moveTo>
                <a:lnTo>
                  <a:pt x="975360" y="2093353"/>
                </a:lnTo>
                <a:lnTo>
                  <a:pt x="975360" y="2095220"/>
                </a:lnTo>
                <a:lnTo>
                  <a:pt x="5106136" y="2095220"/>
                </a:lnTo>
                <a:lnTo>
                  <a:pt x="5106136" y="2093353"/>
                </a:lnTo>
                <a:close/>
              </a:path>
              <a:path w="10077450" h="6972300">
                <a:moveTo>
                  <a:pt x="9040558" y="1311427"/>
                </a:moveTo>
                <a:lnTo>
                  <a:pt x="6841617" y="1311427"/>
                </a:lnTo>
                <a:lnTo>
                  <a:pt x="6841617" y="1311884"/>
                </a:lnTo>
                <a:lnTo>
                  <a:pt x="9040558" y="1311884"/>
                </a:lnTo>
                <a:lnTo>
                  <a:pt x="9040558" y="1311427"/>
                </a:lnTo>
                <a:close/>
              </a:path>
            </a:pathLst>
          </a:custGeom>
          <a:solidFill>
            <a:srgbClr val="00838F"/>
          </a:solidFill>
        </p:spPr>
        <p:txBody>
          <a:bodyPr wrap="square" lIns="0" tIns="0" rIns="0" bIns="0" rtlCol="0"/>
          <a:lstStyle/>
          <a:p>
            <a:endParaRPr sz="1800" dirty="0"/>
          </a:p>
        </p:txBody>
      </p:sp>
      <p:sp>
        <p:nvSpPr>
          <p:cNvPr id="18" name="Text Placeholder 17"/>
          <p:cNvSpPr>
            <a:spLocks noGrp="1"/>
          </p:cNvSpPr>
          <p:nvPr>
            <p:ph type="body" sz="quarter" idx="13" hasCustomPrompt="1"/>
          </p:nvPr>
        </p:nvSpPr>
        <p:spPr>
          <a:xfrm>
            <a:off x="526924" y="5797551"/>
            <a:ext cx="7281751" cy="574675"/>
          </a:xfrm>
          <a:prstGeom prst="rect">
            <a:avLst/>
          </a:prstGeom>
          <a:noFill/>
        </p:spPr>
        <p:txBody>
          <a:bodyPr/>
          <a:lstStyle>
            <a:lvl1pPr>
              <a:defRPr b="1" baseline="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TITLE OF PRESENTATION</a:t>
            </a:r>
          </a:p>
        </p:txBody>
      </p:sp>
      <p:sp>
        <p:nvSpPr>
          <p:cNvPr id="20" name="Text Placeholder 19"/>
          <p:cNvSpPr>
            <a:spLocks noGrp="1"/>
          </p:cNvSpPr>
          <p:nvPr>
            <p:ph type="body" sz="quarter" idx="14" hasCustomPrompt="1"/>
          </p:nvPr>
        </p:nvSpPr>
        <p:spPr>
          <a:xfrm>
            <a:off x="526924" y="6372225"/>
            <a:ext cx="8187089" cy="762000"/>
          </a:xfrm>
          <a:prstGeom prst="rect">
            <a:avLst/>
          </a:prstGeom>
          <a:noFill/>
        </p:spPr>
        <p:txBody>
          <a:bodyPr/>
          <a:lstStyle>
            <a:lvl1pPr>
              <a:defRPr sz="2000" baseline="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sz="1800" dirty="0"/>
              <a:t>Proposed by name on date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924" y="325041"/>
            <a:ext cx="3144739" cy="550329"/>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6924" y="1153596"/>
            <a:ext cx="1874865" cy="550328"/>
          </a:xfrm>
          <a:prstGeom prst="rect">
            <a:avLst/>
          </a:prstGeom>
        </p:spPr>
      </p:pic>
      <p:sp>
        <p:nvSpPr>
          <p:cNvPr id="2" name="Footer Placeholder 1">
            <a:extLst>
              <a:ext uri="{FF2B5EF4-FFF2-40B4-BE49-F238E27FC236}">
                <a16:creationId xmlns:a16="http://schemas.microsoft.com/office/drawing/2014/main" id="{F56A7BF8-4A00-4B33-A633-10BF5C90E9D3}"/>
              </a:ext>
            </a:extLst>
          </p:cNvPr>
          <p:cNvSpPr>
            <a:spLocks noGrp="1"/>
          </p:cNvSpPr>
          <p:nvPr>
            <p:ph type="ftr" sz="quarter" idx="15"/>
          </p:nvPr>
        </p:nvSpPr>
        <p:spPr>
          <a:xfrm>
            <a:off x="3124200" y="6356352"/>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1788069385"/>
      </p:ext>
    </p:extLst>
  </p:cSld>
  <p:clrMapOvr>
    <a:masterClrMapping/>
  </p:clrMapOvr>
  <mc:AlternateContent xmlns:mc="http://schemas.openxmlformats.org/markup-compatibility/2006" xmlns:p14="http://schemas.microsoft.com/office/powerpoint/2010/main">
    <mc:Choice Requires="p14">
      <p:transition spd="slow" p14:dur="2000" advClick="0" advTm="13174"/>
    </mc:Choice>
    <mc:Fallback xmlns="">
      <p:transition spd="slow" advClick="0" advTm="13174"/>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Blu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7055" y="253033"/>
            <a:ext cx="2504892" cy="1408514"/>
          </a:xfrm>
          <a:prstGeom prst="rect">
            <a:avLst/>
          </a:prstGeom>
        </p:spPr>
      </p:pic>
      <p:sp>
        <p:nvSpPr>
          <p:cNvPr id="2" name="Title 1"/>
          <p:cNvSpPr>
            <a:spLocks noGrp="1"/>
          </p:cNvSpPr>
          <p:nvPr>
            <p:ph type="title" hasCustomPrompt="1"/>
          </p:nvPr>
        </p:nvSpPr>
        <p:spPr>
          <a:xfrm>
            <a:off x="924114" y="536478"/>
            <a:ext cx="10053245" cy="672889"/>
          </a:xfrm>
          <a:prstGeom prst="rect">
            <a:avLst/>
          </a:prstGeom>
        </p:spPr>
        <p:txBody>
          <a:bodyPr/>
          <a:lstStyle>
            <a:lvl1pPr>
              <a:defRPr sz="3600" b="1">
                <a:solidFill>
                  <a:srgbClr val="495965"/>
                </a:solidFill>
                <a:latin typeface="+mn-lt"/>
              </a:defRPr>
            </a:lvl1pPr>
          </a:lstStyle>
          <a:p>
            <a:r>
              <a:rPr lang="en-US" dirty="0"/>
              <a:t>TITLE</a:t>
            </a:r>
          </a:p>
        </p:txBody>
      </p:sp>
      <p:sp>
        <p:nvSpPr>
          <p:cNvPr id="4" name="Date Placeholder 3"/>
          <p:cNvSpPr>
            <a:spLocks noGrp="1"/>
          </p:cNvSpPr>
          <p:nvPr>
            <p:ph type="dt" sz="half" idx="10"/>
          </p:nvPr>
        </p:nvSpPr>
        <p:spPr>
          <a:xfrm>
            <a:off x="924113" y="7010400"/>
            <a:ext cx="3025819" cy="401638"/>
          </a:xfrm>
          <a:prstGeom prst="rect">
            <a:avLst/>
          </a:prstGeom>
        </p:spPr>
        <p:txBody>
          <a:bodyPr/>
          <a:lstStyle/>
          <a:p>
            <a:fld id="{4701EC4F-23CA-2E41-9B8B-71C471217415}" type="datetimeFigureOut">
              <a:rPr lang="en-US" smtClean="0"/>
              <a:t>10/26/2022</a:t>
            </a:fld>
            <a:endParaRPr lang="en-US" dirty="0"/>
          </a:p>
        </p:txBody>
      </p:sp>
      <p:sp>
        <p:nvSpPr>
          <p:cNvPr id="5" name="Footer Placeholder 4"/>
          <p:cNvSpPr>
            <a:spLocks noGrp="1"/>
          </p:cNvSpPr>
          <p:nvPr>
            <p:ph type="ftr" sz="quarter" idx="11"/>
          </p:nvPr>
        </p:nvSpPr>
        <p:spPr>
          <a:xfrm>
            <a:off x="4452906" y="7010400"/>
            <a:ext cx="4538729" cy="401638"/>
          </a:xfrm>
          <a:prstGeom prst="rect">
            <a:avLst/>
          </a:prstGeom>
        </p:spPr>
        <p:txBody>
          <a:bodyPr/>
          <a:lstStyle>
            <a:lvl1pPr algn="ctr">
              <a:defRPr sz="1200" b="1" i="0" u="none">
                <a:solidFill>
                  <a:srgbClr val="FF0000"/>
                </a:solidFill>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9494607" y="7010400"/>
            <a:ext cx="3025819" cy="401638"/>
          </a:xfrm>
          <a:prstGeom prst="rect">
            <a:avLst/>
          </a:prstGeom>
        </p:spPr>
        <p:txBody>
          <a:bodyPr/>
          <a:lstStyle/>
          <a:p>
            <a:fld id="{B45BAFEA-A5EA-364D-9478-A92C1B1A992C}" type="slidenum">
              <a:rPr lang="en-US" smtClean="0"/>
              <a:t>‹#›</a:t>
            </a:fld>
            <a:endParaRPr lang="en-US" dirty="0"/>
          </a:p>
        </p:txBody>
      </p:sp>
      <p:sp>
        <p:nvSpPr>
          <p:cNvPr id="7" name="Rectangle 6"/>
          <p:cNvSpPr/>
          <p:nvPr userDrawn="1"/>
        </p:nvSpPr>
        <p:spPr>
          <a:xfrm>
            <a:off x="0" y="1800001"/>
            <a:ext cx="13444538" cy="5562825"/>
          </a:xfrm>
          <a:prstGeom prst="rect">
            <a:avLst/>
          </a:prstGeom>
          <a:solidFill>
            <a:srgbClr val="008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object 8"/>
          <p:cNvSpPr/>
          <p:nvPr userDrawn="1"/>
        </p:nvSpPr>
        <p:spPr>
          <a:xfrm>
            <a:off x="0" y="0"/>
            <a:ext cx="13442941" cy="1800000"/>
          </a:xfrm>
          <a:custGeom>
            <a:avLst/>
            <a:gdLst/>
            <a:ahLst/>
            <a:cxnLst/>
            <a:rect l="l" t="t" r="r" b="b"/>
            <a:pathLst>
              <a:path w="10692130" h="2207895">
                <a:moveTo>
                  <a:pt x="0" y="1398460"/>
                </a:moveTo>
                <a:lnTo>
                  <a:pt x="0" y="2207361"/>
                </a:lnTo>
                <a:lnTo>
                  <a:pt x="10668744" y="2207361"/>
                </a:lnTo>
                <a:lnTo>
                  <a:pt x="10692003" y="2201073"/>
                </a:lnTo>
                <a:lnTo>
                  <a:pt x="10692003" y="1675142"/>
                </a:lnTo>
                <a:lnTo>
                  <a:pt x="8966347" y="1675142"/>
                </a:lnTo>
                <a:lnTo>
                  <a:pt x="8709146" y="1417955"/>
                </a:lnTo>
                <a:lnTo>
                  <a:pt x="8702709" y="1409233"/>
                </a:lnTo>
                <a:lnTo>
                  <a:pt x="8696989" y="1404431"/>
                </a:lnTo>
                <a:lnTo>
                  <a:pt x="8688769" y="1401840"/>
                </a:lnTo>
                <a:lnTo>
                  <a:pt x="8674831" y="1399755"/>
                </a:lnTo>
                <a:lnTo>
                  <a:pt x="8671935" y="1399133"/>
                </a:lnTo>
                <a:lnTo>
                  <a:pt x="8395228" y="1399108"/>
                </a:lnTo>
                <a:lnTo>
                  <a:pt x="8392332" y="1398473"/>
                </a:lnTo>
                <a:lnTo>
                  <a:pt x="0" y="1398460"/>
                </a:lnTo>
                <a:close/>
              </a:path>
              <a:path w="10692130" h="2207895">
                <a:moveTo>
                  <a:pt x="10692003" y="456260"/>
                </a:moveTo>
                <a:lnTo>
                  <a:pt x="10632129" y="456260"/>
                </a:lnTo>
                <a:lnTo>
                  <a:pt x="10632129" y="1637741"/>
                </a:lnTo>
                <a:lnTo>
                  <a:pt x="10626736" y="1658336"/>
                </a:lnTo>
                <a:lnTo>
                  <a:pt x="10614583" y="1669429"/>
                </a:lnTo>
                <a:lnTo>
                  <a:pt x="10601713" y="1673961"/>
                </a:lnTo>
                <a:lnTo>
                  <a:pt x="10594169" y="1674876"/>
                </a:lnTo>
                <a:lnTo>
                  <a:pt x="10594169" y="1675142"/>
                </a:lnTo>
                <a:lnTo>
                  <a:pt x="10692003" y="1675142"/>
                </a:lnTo>
                <a:lnTo>
                  <a:pt x="10692003" y="456260"/>
                </a:lnTo>
                <a:close/>
              </a:path>
              <a:path w="10692130" h="2207895">
                <a:moveTo>
                  <a:pt x="10692003" y="0"/>
                </a:moveTo>
                <a:lnTo>
                  <a:pt x="0" y="0"/>
                </a:lnTo>
                <a:lnTo>
                  <a:pt x="0" y="651256"/>
                </a:lnTo>
                <a:lnTo>
                  <a:pt x="8392332" y="651243"/>
                </a:lnTo>
                <a:lnTo>
                  <a:pt x="8395228" y="650621"/>
                </a:lnTo>
                <a:lnTo>
                  <a:pt x="8671935" y="650595"/>
                </a:lnTo>
                <a:lnTo>
                  <a:pt x="8707135" y="634165"/>
                </a:lnTo>
                <a:lnTo>
                  <a:pt x="8709146" y="631774"/>
                </a:lnTo>
                <a:lnTo>
                  <a:pt x="8884660" y="456260"/>
                </a:lnTo>
                <a:lnTo>
                  <a:pt x="10692003" y="456260"/>
                </a:lnTo>
                <a:lnTo>
                  <a:pt x="10692003" y="0"/>
                </a:lnTo>
                <a:close/>
              </a:path>
            </a:pathLst>
          </a:custGeom>
          <a:solidFill>
            <a:srgbClr val="00838F"/>
          </a:solidFill>
        </p:spPr>
        <p:txBody>
          <a:bodyPr wrap="square" lIns="0" tIns="0" rIns="0" bIns="0" rtlCol="0"/>
          <a:lstStyle/>
          <a:p>
            <a:endParaRPr sz="1800" dirty="0"/>
          </a:p>
        </p:txBody>
      </p:sp>
      <p:sp>
        <p:nvSpPr>
          <p:cNvPr id="10" name="object 4"/>
          <p:cNvSpPr/>
          <p:nvPr userDrawn="1"/>
        </p:nvSpPr>
        <p:spPr>
          <a:xfrm>
            <a:off x="0" y="7105650"/>
            <a:ext cx="13444538" cy="457200"/>
          </a:xfrm>
          <a:custGeom>
            <a:avLst/>
            <a:gdLst/>
            <a:ahLst/>
            <a:cxnLst/>
            <a:rect l="l" t="t" r="r" b="b"/>
            <a:pathLst>
              <a:path w="10692130" h="457834">
                <a:moveTo>
                  <a:pt x="10244836" y="10668"/>
                </a:moveTo>
                <a:lnTo>
                  <a:pt x="10243439" y="12141"/>
                </a:lnTo>
                <a:lnTo>
                  <a:pt x="10237355" y="16814"/>
                </a:lnTo>
                <a:lnTo>
                  <a:pt x="10234498" y="21069"/>
                </a:lnTo>
                <a:lnTo>
                  <a:pt x="10100183" y="161632"/>
                </a:lnTo>
                <a:lnTo>
                  <a:pt x="10100183" y="162052"/>
                </a:lnTo>
                <a:lnTo>
                  <a:pt x="10095242" y="167220"/>
                </a:lnTo>
                <a:lnTo>
                  <a:pt x="10086118" y="176282"/>
                </a:lnTo>
                <a:lnTo>
                  <a:pt x="10077024" y="182941"/>
                </a:lnTo>
                <a:lnTo>
                  <a:pt x="10068235" y="187560"/>
                </a:lnTo>
                <a:lnTo>
                  <a:pt x="10060025" y="190500"/>
                </a:lnTo>
                <a:lnTo>
                  <a:pt x="0" y="190500"/>
                </a:lnTo>
                <a:lnTo>
                  <a:pt x="0" y="457200"/>
                </a:lnTo>
                <a:lnTo>
                  <a:pt x="10558907" y="457314"/>
                </a:lnTo>
                <a:lnTo>
                  <a:pt x="10558907" y="457479"/>
                </a:lnTo>
                <a:lnTo>
                  <a:pt x="10692003" y="457479"/>
                </a:lnTo>
                <a:lnTo>
                  <a:pt x="10692003" y="11176"/>
                </a:lnTo>
                <a:lnTo>
                  <a:pt x="10244836" y="11176"/>
                </a:lnTo>
                <a:lnTo>
                  <a:pt x="10244836" y="10668"/>
                </a:lnTo>
                <a:close/>
              </a:path>
              <a:path w="10692130" h="457834">
                <a:moveTo>
                  <a:pt x="10692003" y="0"/>
                </a:moveTo>
                <a:lnTo>
                  <a:pt x="10274274" y="12"/>
                </a:lnTo>
                <a:lnTo>
                  <a:pt x="10271175" y="711"/>
                </a:lnTo>
                <a:lnTo>
                  <a:pt x="10262940" y="2439"/>
                </a:lnTo>
                <a:lnTo>
                  <a:pt x="10255838" y="4943"/>
                </a:lnTo>
                <a:lnTo>
                  <a:pt x="10249821" y="7947"/>
                </a:lnTo>
                <a:lnTo>
                  <a:pt x="10244836" y="11176"/>
                </a:lnTo>
                <a:lnTo>
                  <a:pt x="10692003" y="11176"/>
                </a:lnTo>
                <a:lnTo>
                  <a:pt x="10692003" y="0"/>
                </a:lnTo>
                <a:close/>
              </a:path>
            </a:pathLst>
          </a:custGeom>
          <a:solidFill>
            <a:srgbClr val="D8DCDB"/>
          </a:solidFill>
        </p:spPr>
        <p:txBody>
          <a:bodyPr wrap="square" lIns="0" tIns="0" rIns="0" bIns="0" rtlCol="0"/>
          <a:lstStyle/>
          <a:p>
            <a:endParaRPr sz="1800" dirty="0"/>
          </a:p>
        </p:txBody>
      </p:sp>
      <p:sp>
        <p:nvSpPr>
          <p:cNvPr id="11" name="Slide Number Placeholder 5"/>
          <p:cNvSpPr txBox="1">
            <a:spLocks/>
          </p:cNvSpPr>
          <p:nvPr userDrawn="1"/>
        </p:nvSpPr>
        <p:spPr>
          <a:xfrm>
            <a:off x="10397290" y="7193077"/>
            <a:ext cx="3025819" cy="4016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B505A4-A9BA-BE40-8AEF-76B7F36FACCE}" type="slidenum">
              <a:rPr lang="en-US" sz="1200" smtClean="0"/>
              <a:pPr/>
              <a:t>‹#›</a:t>
            </a:fld>
            <a:endParaRPr lang="en-US" sz="1200" dirty="0"/>
          </a:p>
        </p:txBody>
      </p:sp>
      <p:sp>
        <p:nvSpPr>
          <p:cNvPr id="21" name="Text Placeholder 20"/>
          <p:cNvSpPr>
            <a:spLocks noGrp="1"/>
          </p:cNvSpPr>
          <p:nvPr>
            <p:ph type="body" sz="quarter" idx="15"/>
          </p:nvPr>
        </p:nvSpPr>
        <p:spPr>
          <a:xfrm>
            <a:off x="924113" y="1981025"/>
            <a:ext cx="11863922" cy="4829350"/>
          </a:xfrm>
          <a:prstGeom prst="rect">
            <a:avLst/>
          </a:prstGeom>
        </p:spPr>
        <p:txBody>
          <a:bodyPr/>
          <a:lstStyle>
            <a:lvl1pPr marL="0" indent="0">
              <a:lnSpc>
                <a:spcPct val="100000"/>
              </a:lnSpc>
              <a:spcBef>
                <a:spcPts val="0"/>
              </a:spcBef>
              <a:spcAft>
                <a:spcPts val="1200"/>
              </a:spcAft>
              <a:buNone/>
              <a:defRPr sz="2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Edit Master text styles</a:t>
            </a:r>
          </a:p>
        </p:txBody>
      </p:sp>
      <p:sp>
        <p:nvSpPr>
          <p:cNvPr id="23" name="Text Placeholder 22"/>
          <p:cNvSpPr>
            <a:spLocks noGrp="1"/>
          </p:cNvSpPr>
          <p:nvPr>
            <p:ph type="body" sz="quarter" idx="16" hasCustomPrompt="1"/>
          </p:nvPr>
        </p:nvSpPr>
        <p:spPr>
          <a:xfrm>
            <a:off x="924114" y="1239739"/>
            <a:ext cx="10053245" cy="325078"/>
          </a:xfrm>
          <a:prstGeom prst="rect">
            <a:avLst/>
          </a:prstGeom>
        </p:spPr>
        <p:txBody>
          <a:bodyPr/>
          <a:lstStyle>
            <a:lvl1pPr marL="0" indent="0" algn="l">
              <a:buFont typeface="Arial" charset="0"/>
              <a:buNone/>
              <a:defRPr sz="20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Subheading</a:t>
            </a:r>
          </a:p>
        </p:txBody>
      </p:sp>
    </p:spTree>
    <p:extLst>
      <p:ext uri="{BB962C8B-B14F-4D97-AF65-F5344CB8AC3E}">
        <p14:creationId xmlns:p14="http://schemas.microsoft.com/office/powerpoint/2010/main" val="1569014347"/>
      </p:ext>
    </p:extLst>
  </p:cSld>
  <p:clrMapOvr>
    <a:masterClrMapping/>
  </p:clrMapOvr>
  <mc:AlternateContent xmlns:mc="http://schemas.openxmlformats.org/markup-compatibility/2006" xmlns:p14="http://schemas.microsoft.com/office/powerpoint/2010/main">
    <mc:Choice Requires="p14">
      <p:transition spd="slow" p14:dur="2000" advClick="0" advTm="13174"/>
    </mc:Choice>
    <mc:Fallback xmlns="">
      <p:transition spd="slow" advClick="0" advTm="13174"/>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lu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7055" y="253033"/>
            <a:ext cx="2504892" cy="1408514"/>
          </a:xfrm>
          <a:prstGeom prst="rect">
            <a:avLst/>
          </a:prstGeom>
        </p:spPr>
      </p:pic>
      <p:sp>
        <p:nvSpPr>
          <p:cNvPr id="2" name="Title 1"/>
          <p:cNvSpPr>
            <a:spLocks noGrp="1"/>
          </p:cNvSpPr>
          <p:nvPr>
            <p:ph type="title" hasCustomPrompt="1"/>
          </p:nvPr>
        </p:nvSpPr>
        <p:spPr>
          <a:xfrm>
            <a:off x="924114" y="536478"/>
            <a:ext cx="10053245" cy="672889"/>
          </a:xfrm>
          <a:prstGeom prst="rect">
            <a:avLst/>
          </a:prstGeom>
        </p:spPr>
        <p:txBody>
          <a:bodyPr/>
          <a:lstStyle>
            <a:lvl1pPr>
              <a:defRPr sz="3600" b="1">
                <a:solidFill>
                  <a:srgbClr val="495965"/>
                </a:solidFill>
                <a:latin typeface="+mn-lt"/>
              </a:defRPr>
            </a:lvl1pPr>
          </a:lstStyle>
          <a:p>
            <a:r>
              <a:rPr lang="en-US" dirty="0"/>
              <a:t>TITLE</a:t>
            </a:r>
          </a:p>
        </p:txBody>
      </p:sp>
      <p:sp>
        <p:nvSpPr>
          <p:cNvPr id="4" name="Date Placeholder 3"/>
          <p:cNvSpPr>
            <a:spLocks noGrp="1"/>
          </p:cNvSpPr>
          <p:nvPr>
            <p:ph type="dt" sz="half" idx="10"/>
          </p:nvPr>
        </p:nvSpPr>
        <p:spPr>
          <a:xfrm>
            <a:off x="924113" y="7010400"/>
            <a:ext cx="3025819" cy="401638"/>
          </a:xfrm>
          <a:prstGeom prst="rect">
            <a:avLst/>
          </a:prstGeom>
        </p:spPr>
        <p:txBody>
          <a:bodyPr/>
          <a:lstStyle/>
          <a:p>
            <a:fld id="{4701EC4F-23CA-2E41-9B8B-71C471217415}" type="datetimeFigureOut">
              <a:rPr lang="en-US" smtClean="0"/>
              <a:t>10/26/2022</a:t>
            </a:fld>
            <a:endParaRPr lang="en-US" dirty="0"/>
          </a:p>
        </p:txBody>
      </p:sp>
      <p:sp>
        <p:nvSpPr>
          <p:cNvPr id="5" name="Footer Placeholder 4"/>
          <p:cNvSpPr>
            <a:spLocks noGrp="1"/>
          </p:cNvSpPr>
          <p:nvPr>
            <p:ph type="ftr" sz="quarter" idx="11"/>
          </p:nvPr>
        </p:nvSpPr>
        <p:spPr>
          <a:xfrm>
            <a:off x="4452906" y="7010400"/>
            <a:ext cx="4538729" cy="401638"/>
          </a:xfrm>
          <a:prstGeom prst="rect">
            <a:avLst/>
          </a:prstGeom>
        </p:spPr>
        <p:txBody>
          <a:bodyPr/>
          <a:lstStyle>
            <a:lvl1pPr algn="ctr">
              <a:defRPr sz="1200" b="1" i="0" u="none">
                <a:solidFill>
                  <a:srgbClr val="FF0000"/>
                </a:solidFill>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9494607" y="7010400"/>
            <a:ext cx="3025819" cy="401638"/>
          </a:xfrm>
          <a:prstGeom prst="rect">
            <a:avLst/>
          </a:prstGeom>
        </p:spPr>
        <p:txBody>
          <a:bodyPr/>
          <a:lstStyle/>
          <a:p>
            <a:fld id="{B45BAFEA-A5EA-364D-9478-A92C1B1A992C}" type="slidenum">
              <a:rPr lang="en-US" smtClean="0"/>
              <a:t>‹#›</a:t>
            </a:fld>
            <a:endParaRPr lang="en-US" dirty="0"/>
          </a:p>
        </p:txBody>
      </p:sp>
      <p:sp>
        <p:nvSpPr>
          <p:cNvPr id="7" name="Rectangle 6"/>
          <p:cNvSpPr/>
          <p:nvPr userDrawn="1"/>
        </p:nvSpPr>
        <p:spPr>
          <a:xfrm>
            <a:off x="0" y="1800001"/>
            <a:ext cx="13444538" cy="5562825"/>
          </a:xfrm>
          <a:prstGeom prst="rect">
            <a:avLst/>
          </a:prstGeom>
          <a:solidFill>
            <a:srgbClr val="008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object 8"/>
          <p:cNvSpPr/>
          <p:nvPr userDrawn="1"/>
        </p:nvSpPr>
        <p:spPr>
          <a:xfrm>
            <a:off x="0" y="0"/>
            <a:ext cx="13442941" cy="1800000"/>
          </a:xfrm>
          <a:custGeom>
            <a:avLst/>
            <a:gdLst/>
            <a:ahLst/>
            <a:cxnLst/>
            <a:rect l="l" t="t" r="r" b="b"/>
            <a:pathLst>
              <a:path w="10692130" h="2207895">
                <a:moveTo>
                  <a:pt x="0" y="1398460"/>
                </a:moveTo>
                <a:lnTo>
                  <a:pt x="0" y="2207361"/>
                </a:lnTo>
                <a:lnTo>
                  <a:pt x="10668744" y="2207361"/>
                </a:lnTo>
                <a:lnTo>
                  <a:pt x="10692003" y="2201073"/>
                </a:lnTo>
                <a:lnTo>
                  <a:pt x="10692003" y="1675142"/>
                </a:lnTo>
                <a:lnTo>
                  <a:pt x="8966347" y="1675142"/>
                </a:lnTo>
                <a:lnTo>
                  <a:pt x="8709146" y="1417955"/>
                </a:lnTo>
                <a:lnTo>
                  <a:pt x="8702709" y="1409233"/>
                </a:lnTo>
                <a:lnTo>
                  <a:pt x="8696989" y="1404431"/>
                </a:lnTo>
                <a:lnTo>
                  <a:pt x="8688769" y="1401840"/>
                </a:lnTo>
                <a:lnTo>
                  <a:pt x="8674831" y="1399755"/>
                </a:lnTo>
                <a:lnTo>
                  <a:pt x="8671935" y="1399133"/>
                </a:lnTo>
                <a:lnTo>
                  <a:pt x="8395228" y="1399108"/>
                </a:lnTo>
                <a:lnTo>
                  <a:pt x="8392332" y="1398473"/>
                </a:lnTo>
                <a:lnTo>
                  <a:pt x="0" y="1398460"/>
                </a:lnTo>
                <a:close/>
              </a:path>
              <a:path w="10692130" h="2207895">
                <a:moveTo>
                  <a:pt x="10692003" y="456260"/>
                </a:moveTo>
                <a:lnTo>
                  <a:pt x="10632129" y="456260"/>
                </a:lnTo>
                <a:lnTo>
                  <a:pt x="10632129" y="1637741"/>
                </a:lnTo>
                <a:lnTo>
                  <a:pt x="10626736" y="1658336"/>
                </a:lnTo>
                <a:lnTo>
                  <a:pt x="10614583" y="1669429"/>
                </a:lnTo>
                <a:lnTo>
                  <a:pt x="10601713" y="1673961"/>
                </a:lnTo>
                <a:lnTo>
                  <a:pt x="10594169" y="1674876"/>
                </a:lnTo>
                <a:lnTo>
                  <a:pt x="10594169" y="1675142"/>
                </a:lnTo>
                <a:lnTo>
                  <a:pt x="10692003" y="1675142"/>
                </a:lnTo>
                <a:lnTo>
                  <a:pt x="10692003" y="456260"/>
                </a:lnTo>
                <a:close/>
              </a:path>
              <a:path w="10692130" h="2207895">
                <a:moveTo>
                  <a:pt x="10692003" y="0"/>
                </a:moveTo>
                <a:lnTo>
                  <a:pt x="0" y="0"/>
                </a:lnTo>
                <a:lnTo>
                  <a:pt x="0" y="651256"/>
                </a:lnTo>
                <a:lnTo>
                  <a:pt x="8392332" y="651243"/>
                </a:lnTo>
                <a:lnTo>
                  <a:pt x="8395228" y="650621"/>
                </a:lnTo>
                <a:lnTo>
                  <a:pt x="8671935" y="650595"/>
                </a:lnTo>
                <a:lnTo>
                  <a:pt x="8707135" y="634165"/>
                </a:lnTo>
                <a:lnTo>
                  <a:pt x="8709146" y="631774"/>
                </a:lnTo>
                <a:lnTo>
                  <a:pt x="8884660" y="456260"/>
                </a:lnTo>
                <a:lnTo>
                  <a:pt x="10692003" y="456260"/>
                </a:lnTo>
                <a:lnTo>
                  <a:pt x="10692003" y="0"/>
                </a:lnTo>
                <a:close/>
              </a:path>
            </a:pathLst>
          </a:custGeom>
          <a:solidFill>
            <a:srgbClr val="00838F"/>
          </a:solidFill>
        </p:spPr>
        <p:txBody>
          <a:bodyPr wrap="square" lIns="0" tIns="0" rIns="0" bIns="0" rtlCol="0"/>
          <a:lstStyle/>
          <a:p>
            <a:endParaRPr sz="1800" dirty="0"/>
          </a:p>
        </p:txBody>
      </p:sp>
      <p:sp>
        <p:nvSpPr>
          <p:cNvPr id="10" name="object 4"/>
          <p:cNvSpPr/>
          <p:nvPr userDrawn="1"/>
        </p:nvSpPr>
        <p:spPr>
          <a:xfrm>
            <a:off x="0" y="7105650"/>
            <a:ext cx="13444538" cy="457200"/>
          </a:xfrm>
          <a:custGeom>
            <a:avLst/>
            <a:gdLst/>
            <a:ahLst/>
            <a:cxnLst/>
            <a:rect l="l" t="t" r="r" b="b"/>
            <a:pathLst>
              <a:path w="10692130" h="457834">
                <a:moveTo>
                  <a:pt x="10244836" y="10668"/>
                </a:moveTo>
                <a:lnTo>
                  <a:pt x="10243439" y="12141"/>
                </a:lnTo>
                <a:lnTo>
                  <a:pt x="10237355" y="16814"/>
                </a:lnTo>
                <a:lnTo>
                  <a:pt x="10234498" y="21069"/>
                </a:lnTo>
                <a:lnTo>
                  <a:pt x="10100183" y="161632"/>
                </a:lnTo>
                <a:lnTo>
                  <a:pt x="10100183" y="162052"/>
                </a:lnTo>
                <a:lnTo>
                  <a:pt x="10095242" y="167220"/>
                </a:lnTo>
                <a:lnTo>
                  <a:pt x="10086118" y="176282"/>
                </a:lnTo>
                <a:lnTo>
                  <a:pt x="10077024" y="182941"/>
                </a:lnTo>
                <a:lnTo>
                  <a:pt x="10068235" y="187560"/>
                </a:lnTo>
                <a:lnTo>
                  <a:pt x="10060025" y="190500"/>
                </a:lnTo>
                <a:lnTo>
                  <a:pt x="0" y="190500"/>
                </a:lnTo>
                <a:lnTo>
                  <a:pt x="0" y="457200"/>
                </a:lnTo>
                <a:lnTo>
                  <a:pt x="10558907" y="457314"/>
                </a:lnTo>
                <a:lnTo>
                  <a:pt x="10558907" y="457479"/>
                </a:lnTo>
                <a:lnTo>
                  <a:pt x="10692003" y="457479"/>
                </a:lnTo>
                <a:lnTo>
                  <a:pt x="10692003" y="11176"/>
                </a:lnTo>
                <a:lnTo>
                  <a:pt x="10244836" y="11176"/>
                </a:lnTo>
                <a:lnTo>
                  <a:pt x="10244836" y="10668"/>
                </a:lnTo>
                <a:close/>
              </a:path>
              <a:path w="10692130" h="457834">
                <a:moveTo>
                  <a:pt x="10692003" y="0"/>
                </a:moveTo>
                <a:lnTo>
                  <a:pt x="10274274" y="12"/>
                </a:lnTo>
                <a:lnTo>
                  <a:pt x="10271175" y="711"/>
                </a:lnTo>
                <a:lnTo>
                  <a:pt x="10262940" y="2439"/>
                </a:lnTo>
                <a:lnTo>
                  <a:pt x="10255838" y="4943"/>
                </a:lnTo>
                <a:lnTo>
                  <a:pt x="10249821" y="7947"/>
                </a:lnTo>
                <a:lnTo>
                  <a:pt x="10244836" y="11176"/>
                </a:lnTo>
                <a:lnTo>
                  <a:pt x="10692003" y="11176"/>
                </a:lnTo>
                <a:lnTo>
                  <a:pt x="10692003" y="0"/>
                </a:lnTo>
                <a:close/>
              </a:path>
            </a:pathLst>
          </a:custGeom>
          <a:solidFill>
            <a:srgbClr val="D8DCDB"/>
          </a:solidFill>
        </p:spPr>
        <p:txBody>
          <a:bodyPr wrap="square" lIns="0" tIns="0" rIns="0" bIns="0" rtlCol="0"/>
          <a:lstStyle/>
          <a:p>
            <a:endParaRPr sz="1800" dirty="0"/>
          </a:p>
        </p:txBody>
      </p:sp>
      <p:sp>
        <p:nvSpPr>
          <p:cNvPr id="11" name="Slide Number Placeholder 5"/>
          <p:cNvSpPr txBox="1">
            <a:spLocks/>
          </p:cNvSpPr>
          <p:nvPr userDrawn="1"/>
        </p:nvSpPr>
        <p:spPr>
          <a:xfrm>
            <a:off x="10397290" y="7193077"/>
            <a:ext cx="3025819" cy="4016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B505A4-A9BA-BE40-8AEF-76B7F36FACCE}" type="slidenum">
              <a:rPr lang="en-US" sz="1200" smtClean="0"/>
              <a:pPr/>
              <a:t>‹#›</a:t>
            </a:fld>
            <a:endParaRPr lang="en-US" sz="1200" dirty="0"/>
          </a:p>
        </p:txBody>
      </p:sp>
      <p:sp>
        <p:nvSpPr>
          <p:cNvPr id="21" name="Text Placeholder 20"/>
          <p:cNvSpPr>
            <a:spLocks noGrp="1"/>
          </p:cNvSpPr>
          <p:nvPr>
            <p:ph type="body" sz="quarter" idx="15"/>
          </p:nvPr>
        </p:nvSpPr>
        <p:spPr>
          <a:xfrm>
            <a:off x="924113" y="1981025"/>
            <a:ext cx="11863922" cy="4829350"/>
          </a:xfrm>
          <a:prstGeom prst="rect">
            <a:avLst/>
          </a:prstGeom>
        </p:spPr>
        <p:txBody>
          <a:bodyPr/>
          <a:lstStyle>
            <a:lvl1pPr marL="0" indent="0">
              <a:lnSpc>
                <a:spcPct val="100000"/>
              </a:lnSpc>
              <a:spcBef>
                <a:spcPts val="0"/>
              </a:spcBef>
              <a:spcAft>
                <a:spcPts val="1200"/>
              </a:spcAft>
              <a:buNone/>
              <a:defRPr sz="2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Edit Master text styles</a:t>
            </a:r>
          </a:p>
        </p:txBody>
      </p:sp>
      <p:sp>
        <p:nvSpPr>
          <p:cNvPr id="23" name="Text Placeholder 22"/>
          <p:cNvSpPr>
            <a:spLocks noGrp="1"/>
          </p:cNvSpPr>
          <p:nvPr>
            <p:ph type="body" sz="quarter" idx="16" hasCustomPrompt="1"/>
          </p:nvPr>
        </p:nvSpPr>
        <p:spPr>
          <a:xfrm>
            <a:off x="924114" y="1239739"/>
            <a:ext cx="10053245" cy="325078"/>
          </a:xfrm>
          <a:prstGeom prst="rect">
            <a:avLst/>
          </a:prstGeom>
        </p:spPr>
        <p:txBody>
          <a:bodyPr/>
          <a:lstStyle>
            <a:lvl1pPr marL="0" indent="0" algn="l">
              <a:buFont typeface="Arial" charset="0"/>
              <a:buNone/>
              <a:defRPr sz="20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Subheading</a:t>
            </a:r>
          </a:p>
        </p:txBody>
      </p:sp>
    </p:spTree>
    <p:extLst>
      <p:ext uri="{BB962C8B-B14F-4D97-AF65-F5344CB8AC3E}">
        <p14:creationId xmlns:p14="http://schemas.microsoft.com/office/powerpoint/2010/main" val="1447142002"/>
      </p:ext>
    </p:extLst>
  </p:cSld>
  <p:clrMapOvr>
    <a:masterClrMapping/>
  </p:clrMapOvr>
  <mc:AlternateContent xmlns:mc="http://schemas.openxmlformats.org/markup-compatibility/2006" xmlns:p14="http://schemas.microsoft.com/office/powerpoint/2010/main">
    <mc:Choice Requires="p14">
      <p:transition spd="slow" p14:dur="2000" advClick="0" advTm="13174"/>
    </mc:Choice>
    <mc:Fallback xmlns="">
      <p:transition spd="slow" advClick="0" advTm="13174"/>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Whi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7055" y="253033"/>
            <a:ext cx="2504892" cy="1408514"/>
          </a:xfrm>
          <a:prstGeom prst="rect">
            <a:avLst/>
          </a:prstGeom>
        </p:spPr>
      </p:pic>
      <p:sp>
        <p:nvSpPr>
          <p:cNvPr id="2" name="Title 1"/>
          <p:cNvSpPr>
            <a:spLocks noGrp="1"/>
          </p:cNvSpPr>
          <p:nvPr>
            <p:ph type="title" hasCustomPrompt="1"/>
          </p:nvPr>
        </p:nvSpPr>
        <p:spPr>
          <a:xfrm>
            <a:off x="924114" y="536477"/>
            <a:ext cx="10053245" cy="685800"/>
          </a:xfrm>
          <a:prstGeom prst="rect">
            <a:avLst/>
          </a:prstGeom>
        </p:spPr>
        <p:txBody>
          <a:bodyPr/>
          <a:lstStyle>
            <a:lvl1pPr>
              <a:defRPr sz="3600" b="1">
                <a:solidFill>
                  <a:srgbClr val="495965"/>
                </a:solidFill>
                <a:latin typeface="+mn-lt"/>
              </a:defRPr>
            </a:lvl1pPr>
          </a:lstStyle>
          <a:p>
            <a:r>
              <a:rPr lang="en-US" dirty="0"/>
              <a:t>TITLE</a:t>
            </a:r>
          </a:p>
        </p:txBody>
      </p:sp>
      <p:sp>
        <p:nvSpPr>
          <p:cNvPr id="7" name="object 8"/>
          <p:cNvSpPr/>
          <p:nvPr userDrawn="1"/>
        </p:nvSpPr>
        <p:spPr>
          <a:xfrm>
            <a:off x="0" y="1"/>
            <a:ext cx="13442941" cy="1800000"/>
          </a:xfrm>
          <a:custGeom>
            <a:avLst/>
            <a:gdLst/>
            <a:ahLst/>
            <a:cxnLst/>
            <a:rect l="l" t="t" r="r" b="b"/>
            <a:pathLst>
              <a:path w="10692130" h="2207895">
                <a:moveTo>
                  <a:pt x="0" y="1398460"/>
                </a:moveTo>
                <a:lnTo>
                  <a:pt x="0" y="2207361"/>
                </a:lnTo>
                <a:lnTo>
                  <a:pt x="10668744" y="2207361"/>
                </a:lnTo>
                <a:lnTo>
                  <a:pt x="10692003" y="2201073"/>
                </a:lnTo>
                <a:lnTo>
                  <a:pt x="10692003" y="1675142"/>
                </a:lnTo>
                <a:lnTo>
                  <a:pt x="8966347" y="1675142"/>
                </a:lnTo>
                <a:lnTo>
                  <a:pt x="8709146" y="1417955"/>
                </a:lnTo>
                <a:lnTo>
                  <a:pt x="8702709" y="1409233"/>
                </a:lnTo>
                <a:lnTo>
                  <a:pt x="8696989" y="1404431"/>
                </a:lnTo>
                <a:lnTo>
                  <a:pt x="8688769" y="1401840"/>
                </a:lnTo>
                <a:lnTo>
                  <a:pt x="8674831" y="1399755"/>
                </a:lnTo>
                <a:lnTo>
                  <a:pt x="8671935" y="1399133"/>
                </a:lnTo>
                <a:lnTo>
                  <a:pt x="8395228" y="1399108"/>
                </a:lnTo>
                <a:lnTo>
                  <a:pt x="8392332" y="1398473"/>
                </a:lnTo>
                <a:lnTo>
                  <a:pt x="0" y="1398460"/>
                </a:lnTo>
                <a:close/>
              </a:path>
              <a:path w="10692130" h="2207895">
                <a:moveTo>
                  <a:pt x="10692003" y="456260"/>
                </a:moveTo>
                <a:lnTo>
                  <a:pt x="10632129" y="456260"/>
                </a:lnTo>
                <a:lnTo>
                  <a:pt x="10632129" y="1637741"/>
                </a:lnTo>
                <a:lnTo>
                  <a:pt x="10626736" y="1658336"/>
                </a:lnTo>
                <a:lnTo>
                  <a:pt x="10614583" y="1669429"/>
                </a:lnTo>
                <a:lnTo>
                  <a:pt x="10601713" y="1673961"/>
                </a:lnTo>
                <a:lnTo>
                  <a:pt x="10594169" y="1674876"/>
                </a:lnTo>
                <a:lnTo>
                  <a:pt x="10594169" y="1675142"/>
                </a:lnTo>
                <a:lnTo>
                  <a:pt x="10692003" y="1675142"/>
                </a:lnTo>
                <a:lnTo>
                  <a:pt x="10692003" y="456260"/>
                </a:lnTo>
                <a:close/>
              </a:path>
              <a:path w="10692130" h="2207895">
                <a:moveTo>
                  <a:pt x="10692003" y="0"/>
                </a:moveTo>
                <a:lnTo>
                  <a:pt x="0" y="0"/>
                </a:lnTo>
                <a:lnTo>
                  <a:pt x="0" y="651256"/>
                </a:lnTo>
                <a:lnTo>
                  <a:pt x="8392332" y="651243"/>
                </a:lnTo>
                <a:lnTo>
                  <a:pt x="8395228" y="650621"/>
                </a:lnTo>
                <a:lnTo>
                  <a:pt x="8671935" y="650595"/>
                </a:lnTo>
                <a:lnTo>
                  <a:pt x="8707135" y="634165"/>
                </a:lnTo>
                <a:lnTo>
                  <a:pt x="8709146" y="631774"/>
                </a:lnTo>
                <a:lnTo>
                  <a:pt x="8884660" y="456260"/>
                </a:lnTo>
                <a:lnTo>
                  <a:pt x="10692003" y="456260"/>
                </a:lnTo>
                <a:lnTo>
                  <a:pt x="10692003" y="0"/>
                </a:lnTo>
                <a:close/>
              </a:path>
            </a:pathLst>
          </a:custGeom>
          <a:solidFill>
            <a:srgbClr val="00838F"/>
          </a:solidFill>
          <a:ln>
            <a:noFill/>
          </a:ln>
        </p:spPr>
        <p:txBody>
          <a:bodyPr wrap="square" lIns="0" tIns="0" rIns="0" bIns="0" rtlCol="0"/>
          <a:lstStyle/>
          <a:p>
            <a:endParaRPr sz="1800" dirty="0"/>
          </a:p>
        </p:txBody>
      </p:sp>
      <p:sp>
        <p:nvSpPr>
          <p:cNvPr id="8" name="object 4"/>
          <p:cNvSpPr/>
          <p:nvPr userDrawn="1"/>
        </p:nvSpPr>
        <p:spPr>
          <a:xfrm>
            <a:off x="0" y="7105650"/>
            <a:ext cx="13444538" cy="457200"/>
          </a:xfrm>
          <a:custGeom>
            <a:avLst/>
            <a:gdLst/>
            <a:ahLst/>
            <a:cxnLst/>
            <a:rect l="l" t="t" r="r" b="b"/>
            <a:pathLst>
              <a:path w="10692130" h="457834">
                <a:moveTo>
                  <a:pt x="10244836" y="10668"/>
                </a:moveTo>
                <a:lnTo>
                  <a:pt x="10243439" y="12141"/>
                </a:lnTo>
                <a:lnTo>
                  <a:pt x="10237355" y="16814"/>
                </a:lnTo>
                <a:lnTo>
                  <a:pt x="10234498" y="21069"/>
                </a:lnTo>
                <a:lnTo>
                  <a:pt x="10100183" y="161632"/>
                </a:lnTo>
                <a:lnTo>
                  <a:pt x="10100183" y="162052"/>
                </a:lnTo>
                <a:lnTo>
                  <a:pt x="10095242" y="167220"/>
                </a:lnTo>
                <a:lnTo>
                  <a:pt x="10086118" y="176282"/>
                </a:lnTo>
                <a:lnTo>
                  <a:pt x="10077024" y="182941"/>
                </a:lnTo>
                <a:lnTo>
                  <a:pt x="10068235" y="187560"/>
                </a:lnTo>
                <a:lnTo>
                  <a:pt x="10060025" y="190500"/>
                </a:lnTo>
                <a:lnTo>
                  <a:pt x="0" y="190500"/>
                </a:lnTo>
                <a:lnTo>
                  <a:pt x="0" y="457200"/>
                </a:lnTo>
                <a:lnTo>
                  <a:pt x="10558907" y="457314"/>
                </a:lnTo>
                <a:lnTo>
                  <a:pt x="10558907" y="457479"/>
                </a:lnTo>
                <a:lnTo>
                  <a:pt x="10692003" y="457479"/>
                </a:lnTo>
                <a:lnTo>
                  <a:pt x="10692003" y="11176"/>
                </a:lnTo>
                <a:lnTo>
                  <a:pt x="10244836" y="11176"/>
                </a:lnTo>
                <a:lnTo>
                  <a:pt x="10244836" y="10668"/>
                </a:lnTo>
                <a:close/>
              </a:path>
              <a:path w="10692130" h="457834">
                <a:moveTo>
                  <a:pt x="10692003" y="0"/>
                </a:moveTo>
                <a:lnTo>
                  <a:pt x="10274274" y="12"/>
                </a:lnTo>
                <a:lnTo>
                  <a:pt x="10271175" y="711"/>
                </a:lnTo>
                <a:lnTo>
                  <a:pt x="10262940" y="2439"/>
                </a:lnTo>
                <a:lnTo>
                  <a:pt x="10255838" y="4943"/>
                </a:lnTo>
                <a:lnTo>
                  <a:pt x="10249821" y="7947"/>
                </a:lnTo>
                <a:lnTo>
                  <a:pt x="10244836" y="11176"/>
                </a:lnTo>
                <a:lnTo>
                  <a:pt x="10692003" y="11176"/>
                </a:lnTo>
                <a:lnTo>
                  <a:pt x="10692003" y="0"/>
                </a:lnTo>
                <a:close/>
              </a:path>
            </a:pathLst>
          </a:custGeom>
          <a:solidFill>
            <a:srgbClr val="D8DCDB"/>
          </a:solidFill>
        </p:spPr>
        <p:txBody>
          <a:bodyPr wrap="square" lIns="0" tIns="0" rIns="0" bIns="0" rtlCol="0"/>
          <a:lstStyle/>
          <a:p>
            <a:endParaRPr sz="1800" dirty="0"/>
          </a:p>
        </p:txBody>
      </p:sp>
      <p:sp>
        <p:nvSpPr>
          <p:cNvPr id="14" name="Text Placeholder 16"/>
          <p:cNvSpPr>
            <a:spLocks noGrp="1"/>
          </p:cNvSpPr>
          <p:nvPr>
            <p:ph type="body" sz="quarter" idx="14" hasCustomPrompt="1"/>
          </p:nvPr>
        </p:nvSpPr>
        <p:spPr>
          <a:xfrm>
            <a:off x="924114" y="1239739"/>
            <a:ext cx="10053245" cy="325078"/>
          </a:xfrm>
          <a:prstGeom prst="rect">
            <a:avLst/>
          </a:prstGeom>
        </p:spPr>
        <p:txBody>
          <a:bodyPr/>
          <a:lstStyle>
            <a:lvl1pPr marL="0" indent="0" algn="l">
              <a:buNone/>
              <a:defRPr sz="20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sz="1600" dirty="0"/>
              <a:t>Subheading</a:t>
            </a:r>
            <a:endParaRPr lang="en-US" dirty="0"/>
          </a:p>
        </p:txBody>
      </p:sp>
      <p:sp>
        <p:nvSpPr>
          <p:cNvPr id="17" name="Text Placeholder 16"/>
          <p:cNvSpPr>
            <a:spLocks noGrp="1"/>
          </p:cNvSpPr>
          <p:nvPr>
            <p:ph type="body" sz="quarter" idx="15"/>
          </p:nvPr>
        </p:nvSpPr>
        <p:spPr>
          <a:xfrm>
            <a:off x="924114" y="2101293"/>
            <a:ext cx="11773388" cy="4704468"/>
          </a:xfrm>
          <a:prstGeom prst="rect">
            <a:avLst/>
          </a:prstGeom>
        </p:spPr>
        <p:txBody>
          <a:bodyPr/>
          <a:lstStyle>
            <a:lvl1pPr>
              <a:lnSpc>
                <a:spcPct val="100000"/>
              </a:lnSpc>
              <a:spcBef>
                <a:spcPts val="0"/>
              </a:spcBef>
              <a:spcAft>
                <a:spcPts val="1200"/>
              </a:spcAft>
              <a:buClr>
                <a:srgbClr val="00838F"/>
              </a:buClr>
              <a:defRPr sz="2800"/>
            </a:lvl1pPr>
            <a:lvl2pPr>
              <a:lnSpc>
                <a:spcPct val="100000"/>
              </a:lnSpc>
              <a:spcBef>
                <a:spcPts val="0"/>
              </a:spcBef>
              <a:spcAft>
                <a:spcPts val="1200"/>
              </a:spcAft>
              <a:buClr>
                <a:srgbClr val="00838F"/>
              </a:buClr>
              <a:defRPr sz="2400"/>
            </a:lvl2pPr>
            <a:lvl3pPr>
              <a:lnSpc>
                <a:spcPct val="100000"/>
              </a:lnSpc>
              <a:spcBef>
                <a:spcPts val="0"/>
              </a:spcBef>
              <a:spcAft>
                <a:spcPts val="1200"/>
              </a:spcAft>
              <a:buClr>
                <a:srgbClr val="00838F"/>
              </a:buClr>
              <a:defRPr sz="2000"/>
            </a:lvl3pPr>
            <a:lvl4pPr>
              <a:lnSpc>
                <a:spcPct val="100000"/>
              </a:lnSpc>
              <a:spcBef>
                <a:spcPts val="0"/>
              </a:spcBef>
              <a:spcAft>
                <a:spcPts val="1200"/>
              </a:spcAft>
              <a:buClr>
                <a:srgbClr val="00838F"/>
              </a:buClr>
              <a:defRPr sz="2000"/>
            </a:lvl4pPr>
            <a:lvl5pPr>
              <a:lnSpc>
                <a:spcPct val="100000"/>
              </a:lnSpc>
              <a:spcBef>
                <a:spcPts val="0"/>
              </a:spcBef>
              <a:spcAft>
                <a:spcPts val="1200"/>
              </a:spcAft>
              <a:buClr>
                <a:srgbClr val="00838F"/>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5EB0B85F-4420-4939-939A-4D8CFE5A6456}"/>
              </a:ext>
            </a:extLst>
          </p:cNvPr>
          <p:cNvSpPr txBox="1">
            <a:spLocks/>
          </p:cNvSpPr>
          <p:nvPr userDrawn="1"/>
        </p:nvSpPr>
        <p:spPr>
          <a:xfrm>
            <a:off x="10397290" y="7193077"/>
            <a:ext cx="3025819" cy="4016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B505A4-A9BA-BE40-8AEF-76B7F36FACCE}" type="slidenum">
              <a:rPr lang="en-US" sz="1200" smtClean="0"/>
              <a:pPr/>
              <a:t>‹#›</a:t>
            </a:fld>
            <a:endParaRPr lang="en-US" sz="1200" dirty="0"/>
          </a:p>
        </p:txBody>
      </p:sp>
      <p:sp>
        <p:nvSpPr>
          <p:cNvPr id="3" name="Footer Placeholder 2">
            <a:extLst>
              <a:ext uri="{FF2B5EF4-FFF2-40B4-BE49-F238E27FC236}">
                <a16:creationId xmlns:a16="http://schemas.microsoft.com/office/drawing/2014/main" id="{E65B8A0E-2A5F-45B9-B42E-77A9A307D8B5}"/>
              </a:ext>
            </a:extLst>
          </p:cNvPr>
          <p:cNvSpPr>
            <a:spLocks noGrp="1"/>
          </p:cNvSpPr>
          <p:nvPr>
            <p:ph type="ftr" sz="quarter" idx="16"/>
          </p:nvPr>
        </p:nvSpPr>
        <p:spPr>
          <a:xfrm>
            <a:off x="3124200" y="6356353"/>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3999835217"/>
      </p:ext>
    </p:extLst>
  </p:cSld>
  <p:clrMapOvr>
    <a:masterClrMapping/>
  </p:clrMapOvr>
  <mc:AlternateContent xmlns:mc="http://schemas.openxmlformats.org/markup-compatibility/2006" xmlns:p14="http://schemas.microsoft.com/office/powerpoint/2010/main">
    <mc:Choice Requires="p14">
      <p:transition spd="slow" p14:dur="2000" advClick="0" advTm="13174"/>
    </mc:Choice>
    <mc:Fallback xmlns="">
      <p:transition spd="slow" advClick="0" advTm="13174"/>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Whi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7055" y="253033"/>
            <a:ext cx="2504892" cy="1408514"/>
          </a:xfrm>
          <a:prstGeom prst="rect">
            <a:avLst/>
          </a:prstGeom>
        </p:spPr>
      </p:pic>
      <p:sp>
        <p:nvSpPr>
          <p:cNvPr id="2" name="Title 1"/>
          <p:cNvSpPr>
            <a:spLocks noGrp="1"/>
          </p:cNvSpPr>
          <p:nvPr>
            <p:ph type="title" hasCustomPrompt="1"/>
          </p:nvPr>
        </p:nvSpPr>
        <p:spPr>
          <a:xfrm>
            <a:off x="924114" y="536477"/>
            <a:ext cx="10053245" cy="685800"/>
          </a:xfrm>
          <a:prstGeom prst="rect">
            <a:avLst/>
          </a:prstGeom>
        </p:spPr>
        <p:txBody>
          <a:bodyPr/>
          <a:lstStyle>
            <a:lvl1pPr>
              <a:defRPr sz="3600" b="1">
                <a:solidFill>
                  <a:srgbClr val="495965"/>
                </a:solidFill>
                <a:latin typeface="+mn-lt"/>
              </a:defRPr>
            </a:lvl1pPr>
          </a:lstStyle>
          <a:p>
            <a:r>
              <a:rPr lang="en-US" dirty="0"/>
              <a:t>TITLE</a:t>
            </a:r>
          </a:p>
        </p:txBody>
      </p:sp>
      <p:sp>
        <p:nvSpPr>
          <p:cNvPr id="7" name="object 8"/>
          <p:cNvSpPr/>
          <p:nvPr userDrawn="1"/>
        </p:nvSpPr>
        <p:spPr>
          <a:xfrm>
            <a:off x="0" y="1"/>
            <a:ext cx="13442941" cy="1800000"/>
          </a:xfrm>
          <a:custGeom>
            <a:avLst/>
            <a:gdLst/>
            <a:ahLst/>
            <a:cxnLst/>
            <a:rect l="l" t="t" r="r" b="b"/>
            <a:pathLst>
              <a:path w="10692130" h="2207895">
                <a:moveTo>
                  <a:pt x="0" y="1398460"/>
                </a:moveTo>
                <a:lnTo>
                  <a:pt x="0" y="2207361"/>
                </a:lnTo>
                <a:lnTo>
                  <a:pt x="10668744" y="2207361"/>
                </a:lnTo>
                <a:lnTo>
                  <a:pt x="10692003" y="2201073"/>
                </a:lnTo>
                <a:lnTo>
                  <a:pt x="10692003" y="1675142"/>
                </a:lnTo>
                <a:lnTo>
                  <a:pt x="8966347" y="1675142"/>
                </a:lnTo>
                <a:lnTo>
                  <a:pt x="8709146" y="1417955"/>
                </a:lnTo>
                <a:lnTo>
                  <a:pt x="8702709" y="1409233"/>
                </a:lnTo>
                <a:lnTo>
                  <a:pt x="8696989" y="1404431"/>
                </a:lnTo>
                <a:lnTo>
                  <a:pt x="8688769" y="1401840"/>
                </a:lnTo>
                <a:lnTo>
                  <a:pt x="8674831" y="1399755"/>
                </a:lnTo>
                <a:lnTo>
                  <a:pt x="8671935" y="1399133"/>
                </a:lnTo>
                <a:lnTo>
                  <a:pt x="8395228" y="1399108"/>
                </a:lnTo>
                <a:lnTo>
                  <a:pt x="8392332" y="1398473"/>
                </a:lnTo>
                <a:lnTo>
                  <a:pt x="0" y="1398460"/>
                </a:lnTo>
                <a:close/>
              </a:path>
              <a:path w="10692130" h="2207895">
                <a:moveTo>
                  <a:pt x="10692003" y="456260"/>
                </a:moveTo>
                <a:lnTo>
                  <a:pt x="10632129" y="456260"/>
                </a:lnTo>
                <a:lnTo>
                  <a:pt x="10632129" y="1637741"/>
                </a:lnTo>
                <a:lnTo>
                  <a:pt x="10626736" y="1658336"/>
                </a:lnTo>
                <a:lnTo>
                  <a:pt x="10614583" y="1669429"/>
                </a:lnTo>
                <a:lnTo>
                  <a:pt x="10601713" y="1673961"/>
                </a:lnTo>
                <a:lnTo>
                  <a:pt x="10594169" y="1674876"/>
                </a:lnTo>
                <a:lnTo>
                  <a:pt x="10594169" y="1675142"/>
                </a:lnTo>
                <a:lnTo>
                  <a:pt x="10692003" y="1675142"/>
                </a:lnTo>
                <a:lnTo>
                  <a:pt x="10692003" y="456260"/>
                </a:lnTo>
                <a:close/>
              </a:path>
              <a:path w="10692130" h="2207895">
                <a:moveTo>
                  <a:pt x="10692003" y="0"/>
                </a:moveTo>
                <a:lnTo>
                  <a:pt x="0" y="0"/>
                </a:lnTo>
                <a:lnTo>
                  <a:pt x="0" y="651256"/>
                </a:lnTo>
                <a:lnTo>
                  <a:pt x="8392332" y="651243"/>
                </a:lnTo>
                <a:lnTo>
                  <a:pt x="8395228" y="650621"/>
                </a:lnTo>
                <a:lnTo>
                  <a:pt x="8671935" y="650595"/>
                </a:lnTo>
                <a:lnTo>
                  <a:pt x="8707135" y="634165"/>
                </a:lnTo>
                <a:lnTo>
                  <a:pt x="8709146" y="631774"/>
                </a:lnTo>
                <a:lnTo>
                  <a:pt x="8884660" y="456260"/>
                </a:lnTo>
                <a:lnTo>
                  <a:pt x="10692003" y="456260"/>
                </a:lnTo>
                <a:lnTo>
                  <a:pt x="10692003" y="0"/>
                </a:lnTo>
                <a:close/>
              </a:path>
            </a:pathLst>
          </a:custGeom>
          <a:solidFill>
            <a:srgbClr val="00838F"/>
          </a:solidFill>
          <a:ln>
            <a:noFill/>
          </a:ln>
        </p:spPr>
        <p:txBody>
          <a:bodyPr wrap="square" lIns="0" tIns="0" rIns="0" bIns="0" rtlCol="0"/>
          <a:lstStyle/>
          <a:p>
            <a:endParaRPr sz="1800" dirty="0"/>
          </a:p>
        </p:txBody>
      </p:sp>
      <p:sp>
        <p:nvSpPr>
          <p:cNvPr id="8" name="object 4"/>
          <p:cNvSpPr/>
          <p:nvPr userDrawn="1"/>
        </p:nvSpPr>
        <p:spPr>
          <a:xfrm>
            <a:off x="0" y="7105650"/>
            <a:ext cx="13444538" cy="457200"/>
          </a:xfrm>
          <a:custGeom>
            <a:avLst/>
            <a:gdLst/>
            <a:ahLst/>
            <a:cxnLst/>
            <a:rect l="l" t="t" r="r" b="b"/>
            <a:pathLst>
              <a:path w="10692130" h="457834">
                <a:moveTo>
                  <a:pt x="10244836" y="10668"/>
                </a:moveTo>
                <a:lnTo>
                  <a:pt x="10243439" y="12141"/>
                </a:lnTo>
                <a:lnTo>
                  <a:pt x="10237355" y="16814"/>
                </a:lnTo>
                <a:lnTo>
                  <a:pt x="10234498" y="21069"/>
                </a:lnTo>
                <a:lnTo>
                  <a:pt x="10100183" y="161632"/>
                </a:lnTo>
                <a:lnTo>
                  <a:pt x="10100183" y="162052"/>
                </a:lnTo>
                <a:lnTo>
                  <a:pt x="10095242" y="167220"/>
                </a:lnTo>
                <a:lnTo>
                  <a:pt x="10086118" y="176282"/>
                </a:lnTo>
                <a:lnTo>
                  <a:pt x="10077024" y="182941"/>
                </a:lnTo>
                <a:lnTo>
                  <a:pt x="10068235" y="187560"/>
                </a:lnTo>
                <a:lnTo>
                  <a:pt x="10060025" y="190500"/>
                </a:lnTo>
                <a:lnTo>
                  <a:pt x="0" y="190500"/>
                </a:lnTo>
                <a:lnTo>
                  <a:pt x="0" y="457200"/>
                </a:lnTo>
                <a:lnTo>
                  <a:pt x="10558907" y="457314"/>
                </a:lnTo>
                <a:lnTo>
                  <a:pt x="10558907" y="457479"/>
                </a:lnTo>
                <a:lnTo>
                  <a:pt x="10692003" y="457479"/>
                </a:lnTo>
                <a:lnTo>
                  <a:pt x="10692003" y="11176"/>
                </a:lnTo>
                <a:lnTo>
                  <a:pt x="10244836" y="11176"/>
                </a:lnTo>
                <a:lnTo>
                  <a:pt x="10244836" y="10668"/>
                </a:lnTo>
                <a:close/>
              </a:path>
              <a:path w="10692130" h="457834">
                <a:moveTo>
                  <a:pt x="10692003" y="0"/>
                </a:moveTo>
                <a:lnTo>
                  <a:pt x="10274274" y="12"/>
                </a:lnTo>
                <a:lnTo>
                  <a:pt x="10271175" y="711"/>
                </a:lnTo>
                <a:lnTo>
                  <a:pt x="10262940" y="2439"/>
                </a:lnTo>
                <a:lnTo>
                  <a:pt x="10255838" y="4943"/>
                </a:lnTo>
                <a:lnTo>
                  <a:pt x="10249821" y="7947"/>
                </a:lnTo>
                <a:lnTo>
                  <a:pt x="10244836" y="11176"/>
                </a:lnTo>
                <a:lnTo>
                  <a:pt x="10692003" y="11176"/>
                </a:lnTo>
                <a:lnTo>
                  <a:pt x="10692003" y="0"/>
                </a:lnTo>
                <a:close/>
              </a:path>
            </a:pathLst>
          </a:custGeom>
          <a:solidFill>
            <a:srgbClr val="D8DCDB"/>
          </a:solidFill>
        </p:spPr>
        <p:txBody>
          <a:bodyPr wrap="square" lIns="0" tIns="0" rIns="0" bIns="0" rtlCol="0"/>
          <a:lstStyle/>
          <a:p>
            <a:endParaRPr sz="1800" dirty="0"/>
          </a:p>
        </p:txBody>
      </p:sp>
      <p:sp>
        <p:nvSpPr>
          <p:cNvPr id="14" name="Text Placeholder 16"/>
          <p:cNvSpPr>
            <a:spLocks noGrp="1"/>
          </p:cNvSpPr>
          <p:nvPr>
            <p:ph type="body" sz="quarter" idx="14" hasCustomPrompt="1"/>
          </p:nvPr>
        </p:nvSpPr>
        <p:spPr>
          <a:xfrm>
            <a:off x="924114" y="1239739"/>
            <a:ext cx="10053245" cy="325078"/>
          </a:xfrm>
          <a:prstGeom prst="rect">
            <a:avLst/>
          </a:prstGeom>
        </p:spPr>
        <p:txBody>
          <a:bodyPr/>
          <a:lstStyle>
            <a:lvl1pPr marL="0" indent="0" algn="l">
              <a:buNone/>
              <a:defRPr sz="20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sz="1600" dirty="0"/>
              <a:t>Subheading</a:t>
            </a:r>
            <a:endParaRPr lang="en-US" dirty="0"/>
          </a:p>
        </p:txBody>
      </p:sp>
      <p:sp>
        <p:nvSpPr>
          <p:cNvPr id="17" name="Text Placeholder 16"/>
          <p:cNvSpPr>
            <a:spLocks noGrp="1"/>
          </p:cNvSpPr>
          <p:nvPr>
            <p:ph type="body" sz="quarter" idx="15"/>
          </p:nvPr>
        </p:nvSpPr>
        <p:spPr>
          <a:xfrm>
            <a:off x="924114" y="2101293"/>
            <a:ext cx="11773388" cy="4704468"/>
          </a:xfrm>
          <a:prstGeom prst="rect">
            <a:avLst/>
          </a:prstGeom>
        </p:spPr>
        <p:txBody>
          <a:bodyPr/>
          <a:lstStyle>
            <a:lvl1pPr>
              <a:lnSpc>
                <a:spcPct val="100000"/>
              </a:lnSpc>
              <a:spcBef>
                <a:spcPts val="0"/>
              </a:spcBef>
              <a:spcAft>
                <a:spcPts val="1200"/>
              </a:spcAft>
              <a:buClr>
                <a:srgbClr val="00838F"/>
              </a:buClr>
              <a:defRPr sz="2800"/>
            </a:lvl1pPr>
            <a:lvl2pPr>
              <a:lnSpc>
                <a:spcPct val="100000"/>
              </a:lnSpc>
              <a:spcBef>
                <a:spcPts val="0"/>
              </a:spcBef>
              <a:spcAft>
                <a:spcPts val="1200"/>
              </a:spcAft>
              <a:buClr>
                <a:srgbClr val="00838F"/>
              </a:buClr>
              <a:defRPr sz="2400"/>
            </a:lvl2pPr>
            <a:lvl3pPr>
              <a:lnSpc>
                <a:spcPct val="100000"/>
              </a:lnSpc>
              <a:spcBef>
                <a:spcPts val="0"/>
              </a:spcBef>
              <a:spcAft>
                <a:spcPts val="1200"/>
              </a:spcAft>
              <a:buClr>
                <a:srgbClr val="00838F"/>
              </a:buClr>
              <a:defRPr sz="2000"/>
            </a:lvl3pPr>
            <a:lvl4pPr>
              <a:lnSpc>
                <a:spcPct val="100000"/>
              </a:lnSpc>
              <a:spcBef>
                <a:spcPts val="0"/>
              </a:spcBef>
              <a:spcAft>
                <a:spcPts val="1200"/>
              </a:spcAft>
              <a:buClr>
                <a:srgbClr val="00838F"/>
              </a:buClr>
              <a:defRPr sz="2000"/>
            </a:lvl4pPr>
            <a:lvl5pPr>
              <a:lnSpc>
                <a:spcPct val="100000"/>
              </a:lnSpc>
              <a:spcBef>
                <a:spcPts val="0"/>
              </a:spcBef>
              <a:spcAft>
                <a:spcPts val="1200"/>
              </a:spcAft>
              <a:buClr>
                <a:srgbClr val="00838F"/>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5EB0B85F-4420-4939-939A-4D8CFE5A6456}"/>
              </a:ext>
            </a:extLst>
          </p:cNvPr>
          <p:cNvSpPr txBox="1">
            <a:spLocks/>
          </p:cNvSpPr>
          <p:nvPr userDrawn="1"/>
        </p:nvSpPr>
        <p:spPr>
          <a:xfrm>
            <a:off x="10397290" y="7193077"/>
            <a:ext cx="3025819" cy="4016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B505A4-A9BA-BE40-8AEF-76B7F36FACCE}" type="slidenum">
              <a:rPr lang="en-US" sz="1200" smtClean="0"/>
              <a:pPr/>
              <a:t>‹#›</a:t>
            </a:fld>
            <a:endParaRPr lang="en-US" sz="1200" dirty="0"/>
          </a:p>
        </p:txBody>
      </p:sp>
      <p:sp>
        <p:nvSpPr>
          <p:cNvPr id="3" name="Footer Placeholder 2">
            <a:extLst>
              <a:ext uri="{FF2B5EF4-FFF2-40B4-BE49-F238E27FC236}">
                <a16:creationId xmlns:a16="http://schemas.microsoft.com/office/drawing/2014/main" id="{12FCA8F7-65AD-4285-9BEA-561D4F18794D}"/>
              </a:ext>
            </a:extLst>
          </p:cNvPr>
          <p:cNvSpPr>
            <a:spLocks noGrp="1"/>
          </p:cNvSpPr>
          <p:nvPr>
            <p:ph type="ftr" sz="quarter" idx="16"/>
          </p:nvPr>
        </p:nvSpPr>
        <p:spPr>
          <a:xfrm>
            <a:off x="3124200" y="6356354"/>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1001486145"/>
      </p:ext>
    </p:extLst>
  </p:cSld>
  <p:clrMapOvr>
    <a:masterClrMapping/>
  </p:clrMapOvr>
  <mc:AlternateContent xmlns:mc="http://schemas.openxmlformats.org/markup-compatibility/2006" xmlns:p14="http://schemas.microsoft.com/office/powerpoint/2010/main">
    <mc:Choice Requires="p14">
      <p:transition spd="slow" p14:dur="2000" advClick="0" advTm="13174"/>
    </mc:Choice>
    <mc:Fallback xmlns="">
      <p:transition spd="slow" advClick="0" advTm="13174"/>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hi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7055" y="253033"/>
            <a:ext cx="2504892" cy="1408514"/>
          </a:xfrm>
          <a:prstGeom prst="rect">
            <a:avLst/>
          </a:prstGeom>
        </p:spPr>
      </p:pic>
      <p:sp>
        <p:nvSpPr>
          <p:cNvPr id="2" name="Title 1"/>
          <p:cNvSpPr>
            <a:spLocks noGrp="1"/>
          </p:cNvSpPr>
          <p:nvPr>
            <p:ph type="title" hasCustomPrompt="1"/>
          </p:nvPr>
        </p:nvSpPr>
        <p:spPr>
          <a:xfrm>
            <a:off x="924114" y="536477"/>
            <a:ext cx="10053245" cy="685800"/>
          </a:xfrm>
          <a:prstGeom prst="rect">
            <a:avLst/>
          </a:prstGeom>
        </p:spPr>
        <p:txBody>
          <a:bodyPr/>
          <a:lstStyle>
            <a:lvl1pPr>
              <a:defRPr sz="3600" b="1">
                <a:solidFill>
                  <a:srgbClr val="495965"/>
                </a:solidFill>
                <a:latin typeface="+mn-lt"/>
              </a:defRPr>
            </a:lvl1pPr>
          </a:lstStyle>
          <a:p>
            <a:r>
              <a:rPr lang="en-US" dirty="0"/>
              <a:t>TITLE</a:t>
            </a:r>
          </a:p>
        </p:txBody>
      </p:sp>
      <p:sp>
        <p:nvSpPr>
          <p:cNvPr id="7" name="object 8"/>
          <p:cNvSpPr/>
          <p:nvPr userDrawn="1"/>
        </p:nvSpPr>
        <p:spPr>
          <a:xfrm>
            <a:off x="0" y="1"/>
            <a:ext cx="13442941" cy="1800000"/>
          </a:xfrm>
          <a:custGeom>
            <a:avLst/>
            <a:gdLst/>
            <a:ahLst/>
            <a:cxnLst/>
            <a:rect l="l" t="t" r="r" b="b"/>
            <a:pathLst>
              <a:path w="10692130" h="2207895">
                <a:moveTo>
                  <a:pt x="0" y="1398460"/>
                </a:moveTo>
                <a:lnTo>
                  <a:pt x="0" y="2207361"/>
                </a:lnTo>
                <a:lnTo>
                  <a:pt x="10668744" y="2207361"/>
                </a:lnTo>
                <a:lnTo>
                  <a:pt x="10692003" y="2201073"/>
                </a:lnTo>
                <a:lnTo>
                  <a:pt x="10692003" y="1675142"/>
                </a:lnTo>
                <a:lnTo>
                  <a:pt x="8966347" y="1675142"/>
                </a:lnTo>
                <a:lnTo>
                  <a:pt x="8709146" y="1417955"/>
                </a:lnTo>
                <a:lnTo>
                  <a:pt x="8702709" y="1409233"/>
                </a:lnTo>
                <a:lnTo>
                  <a:pt x="8696989" y="1404431"/>
                </a:lnTo>
                <a:lnTo>
                  <a:pt x="8688769" y="1401840"/>
                </a:lnTo>
                <a:lnTo>
                  <a:pt x="8674831" y="1399755"/>
                </a:lnTo>
                <a:lnTo>
                  <a:pt x="8671935" y="1399133"/>
                </a:lnTo>
                <a:lnTo>
                  <a:pt x="8395228" y="1399108"/>
                </a:lnTo>
                <a:lnTo>
                  <a:pt x="8392332" y="1398473"/>
                </a:lnTo>
                <a:lnTo>
                  <a:pt x="0" y="1398460"/>
                </a:lnTo>
                <a:close/>
              </a:path>
              <a:path w="10692130" h="2207895">
                <a:moveTo>
                  <a:pt x="10692003" y="456260"/>
                </a:moveTo>
                <a:lnTo>
                  <a:pt x="10632129" y="456260"/>
                </a:lnTo>
                <a:lnTo>
                  <a:pt x="10632129" y="1637741"/>
                </a:lnTo>
                <a:lnTo>
                  <a:pt x="10626736" y="1658336"/>
                </a:lnTo>
                <a:lnTo>
                  <a:pt x="10614583" y="1669429"/>
                </a:lnTo>
                <a:lnTo>
                  <a:pt x="10601713" y="1673961"/>
                </a:lnTo>
                <a:lnTo>
                  <a:pt x="10594169" y="1674876"/>
                </a:lnTo>
                <a:lnTo>
                  <a:pt x="10594169" y="1675142"/>
                </a:lnTo>
                <a:lnTo>
                  <a:pt x="10692003" y="1675142"/>
                </a:lnTo>
                <a:lnTo>
                  <a:pt x="10692003" y="456260"/>
                </a:lnTo>
                <a:close/>
              </a:path>
              <a:path w="10692130" h="2207895">
                <a:moveTo>
                  <a:pt x="10692003" y="0"/>
                </a:moveTo>
                <a:lnTo>
                  <a:pt x="0" y="0"/>
                </a:lnTo>
                <a:lnTo>
                  <a:pt x="0" y="651256"/>
                </a:lnTo>
                <a:lnTo>
                  <a:pt x="8392332" y="651243"/>
                </a:lnTo>
                <a:lnTo>
                  <a:pt x="8395228" y="650621"/>
                </a:lnTo>
                <a:lnTo>
                  <a:pt x="8671935" y="650595"/>
                </a:lnTo>
                <a:lnTo>
                  <a:pt x="8707135" y="634165"/>
                </a:lnTo>
                <a:lnTo>
                  <a:pt x="8709146" y="631774"/>
                </a:lnTo>
                <a:lnTo>
                  <a:pt x="8884660" y="456260"/>
                </a:lnTo>
                <a:lnTo>
                  <a:pt x="10692003" y="456260"/>
                </a:lnTo>
                <a:lnTo>
                  <a:pt x="10692003" y="0"/>
                </a:lnTo>
                <a:close/>
              </a:path>
            </a:pathLst>
          </a:custGeom>
          <a:solidFill>
            <a:srgbClr val="00838F"/>
          </a:solidFill>
          <a:ln>
            <a:noFill/>
          </a:ln>
        </p:spPr>
        <p:txBody>
          <a:bodyPr wrap="square" lIns="0" tIns="0" rIns="0" bIns="0" rtlCol="0"/>
          <a:lstStyle/>
          <a:p>
            <a:endParaRPr sz="1800" dirty="0"/>
          </a:p>
        </p:txBody>
      </p:sp>
      <p:sp>
        <p:nvSpPr>
          <p:cNvPr id="8" name="object 4"/>
          <p:cNvSpPr/>
          <p:nvPr userDrawn="1"/>
        </p:nvSpPr>
        <p:spPr>
          <a:xfrm>
            <a:off x="0" y="7105650"/>
            <a:ext cx="13444538" cy="457200"/>
          </a:xfrm>
          <a:custGeom>
            <a:avLst/>
            <a:gdLst/>
            <a:ahLst/>
            <a:cxnLst/>
            <a:rect l="l" t="t" r="r" b="b"/>
            <a:pathLst>
              <a:path w="10692130" h="457834">
                <a:moveTo>
                  <a:pt x="10244836" y="10668"/>
                </a:moveTo>
                <a:lnTo>
                  <a:pt x="10243439" y="12141"/>
                </a:lnTo>
                <a:lnTo>
                  <a:pt x="10237355" y="16814"/>
                </a:lnTo>
                <a:lnTo>
                  <a:pt x="10234498" y="21069"/>
                </a:lnTo>
                <a:lnTo>
                  <a:pt x="10100183" y="161632"/>
                </a:lnTo>
                <a:lnTo>
                  <a:pt x="10100183" y="162052"/>
                </a:lnTo>
                <a:lnTo>
                  <a:pt x="10095242" y="167220"/>
                </a:lnTo>
                <a:lnTo>
                  <a:pt x="10086118" y="176282"/>
                </a:lnTo>
                <a:lnTo>
                  <a:pt x="10077024" y="182941"/>
                </a:lnTo>
                <a:lnTo>
                  <a:pt x="10068235" y="187560"/>
                </a:lnTo>
                <a:lnTo>
                  <a:pt x="10060025" y="190500"/>
                </a:lnTo>
                <a:lnTo>
                  <a:pt x="0" y="190500"/>
                </a:lnTo>
                <a:lnTo>
                  <a:pt x="0" y="457200"/>
                </a:lnTo>
                <a:lnTo>
                  <a:pt x="10558907" y="457314"/>
                </a:lnTo>
                <a:lnTo>
                  <a:pt x="10558907" y="457479"/>
                </a:lnTo>
                <a:lnTo>
                  <a:pt x="10692003" y="457479"/>
                </a:lnTo>
                <a:lnTo>
                  <a:pt x="10692003" y="11176"/>
                </a:lnTo>
                <a:lnTo>
                  <a:pt x="10244836" y="11176"/>
                </a:lnTo>
                <a:lnTo>
                  <a:pt x="10244836" y="10668"/>
                </a:lnTo>
                <a:close/>
              </a:path>
              <a:path w="10692130" h="457834">
                <a:moveTo>
                  <a:pt x="10692003" y="0"/>
                </a:moveTo>
                <a:lnTo>
                  <a:pt x="10274274" y="12"/>
                </a:lnTo>
                <a:lnTo>
                  <a:pt x="10271175" y="711"/>
                </a:lnTo>
                <a:lnTo>
                  <a:pt x="10262940" y="2439"/>
                </a:lnTo>
                <a:lnTo>
                  <a:pt x="10255838" y="4943"/>
                </a:lnTo>
                <a:lnTo>
                  <a:pt x="10249821" y="7947"/>
                </a:lnTo>
                <a:lnTo>
                  <a:pt x="10244836" y="11176"/>
                </a:lnTo>
                <a:lnTo>
                  <a:pt x="10692003" y="11176"/>
                </a:lnTo>
                <a:lnTo>
                  <a:pt x="10692003" y="0"/>
                </a:lnTo>
                <a:close/>
              </a:path>
            </a:pathLst>
          </a:custGeom>
          <a:solidFill>
            <a:srgbClr val="D8DCDB"/>
          </a:solidFill>
        </p:spPr>
        <p:txBody>
          <a:bodyPr wrap="square" lIns="0" tIns="0" rIns="0" bIns="0" rtlCol="0"/>
          <a:lstStyle/>
          <a:p>
            <a:endParaRPr sz="1800" dirty="0"/>
          </a:p>
        </p:txBody>
      </p:sp>
      <p:sp>
        <p:nvSpPr>
          <p:cNvPr id="14" name="Text Placeholder 16"/>
          <p:cNvSpPr>
            <a:spLocks noGrp="1"/>
          </p:cNvSpPr>
          <p:nvPr>
            <p:ph type="body" sz="quarter" idx="14" hasCustomPrompt="1"/>
          </p:nvPr>
        </p:nvSpPr>
        <p:spPr>
          <a:xfrm>
            <a:off x="924114" y="1239739"/>
            <a:ext cx="10053245" cy="325078"/>
          </a:xfrm>
          <a:prstGeom prst="rect">
            <a:avLst/>
          </a:prstGeom>
        </p:spPr>
        <p:txBody>
          <a:bodyPr/>
          <a:lstStyle>
            <a:lvl1pPr marL="0" indent="0" algn="l">
              <a:buNone/>
              <a:defRPr sz="20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sz="1600" dirty="0"/>
              <a:t>Subheading</a:t>
            </a:r>
            <a:endParaRPr lang="en-US" dirty="0"/>
          </a:p>
        </p:txBody>
      </p:sp>
      <p:sp>
        <p:nvSpPr>
          <p:cNvPr id="17" name="Text Placeholder 16"/>
          <p:cNvSpPr>
            <a:spLocks noGrp="1"/>
          </p:cNvSpPr>
          <p:nvPr>
            <p:ph type="body" sz="quarter" idx="15"/>
          </p:nvPr>
        </p:nvSpPr>
        <p:spPr>
          <a:xfrm>
            <a:off x="924114" y="2101293"/>
            <a:ext cx="11773388" cy="4704468"/>
          </a:xfrm>
          <a:prstGeom prst="rect">
            <a:avLst/>
          </a:prstGeom>
        </p:spPr>
        <p:txBody>
          <a:bodyPr/>
          <a:lstStyle>
            <a:lvl1pPr>
              <a:lnSpc>
                <a:spcPct val="100000"/>
              </a:lnSpc>
              <a:spcBef>
                <a:spcPts val="0"/>
              </a:spcBef>
              <a:spcAft>
                <a:spcPts val="1200"/>
              </a:spcAft>
              <a:buClr>
                <a:srgbClr val="00838F"/>
              </a:buClr>
              <a:defRPr sz="2800"/>
            </a:lvl1pPr>
            <a:lvl2pPr>
              <a:lnSpc>
                <a:spcPct val="100000"/>
              </a:lnSpc>
              <a:spcBef>
                <a:spcPts val="0"/>
              </a:spcBef>
              <a:spcAft>
                <a:spcPts val="1200"/>
              </a:spcAft>
              <a:buClr>
                <a:srgbClr val="00838F"/>
              </a:buClr>
              <a:defRPr sz="2400"/>
            </a:lvl2pPr>
            <a:lvl3pPr>
              <a:lnSpc>
                <a:spcPct val="100000"/>
              </a:lnSpc>
              <a:spcBef>
                <a:spcPts val="0"/>
              </a:spcBef>
              <a:spcAft>
                <a:spcPts val="1200"/>
              </a:spcAft>
              <a:buClr>
                <a:srgbClr val="00838F"/>
              </a:buClr>
              <a:defRPr sz="2000"/>
            </a:lvl3pPr>
            <a:lvl4pPr>
              <a:lnSpc>
                <a:spcPct val="100000"/>
              </a:lnSpc>
              <a:spcBef>
                <a:spcPts val="0"/>
              </a:spcBef>
              <a:spcAft>
                <a:spcPts val="1200"/>
              </a:spcAft>
              <a:buClr>
                <a:srgbClr val="00838F"/>
              </a:buClr>
              <a:defRPr sz="2000"/>
            </a:lvl4pPr>
            <a:lvl5pPr>
              <a:lnSpc>
                <a:spcPct val="100000"/>
              </a:lnSpc>
              <a:spcBef>
                <a:spcPts val="0"/>
              </a:spcBef>
              <a:spcAft>
                <a:spcPts val="1200"/>
              </a:spcAft>
              <a:buClr>
                <a:srgbClr val="00838F"/>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5D49A748-8CEB-4908-B7C3-226C006B7590}"/>
              </a:ext>
            </a:extLst>
          </p:cNvPr>
          <p:cNvSpPr txBox="1">
            <a:spLocks/>
          </p:cNvSpPr>
          <p:nvPr userDrawn="1"/>
        </p:nvSpPr>
        <p:spPr>
          <a:xfrm>
            <a:off x="10397290" y="7193077"/>
            <a:ext cx="3025819" cy="4016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B505A4-A9BA-BE40-8AEF-76B7F36FACCE}" type="slidenum">
              <a:rPr lang="en-US" sz="1200" smtClean="0"/>
              <a:pPr/>
              <a:t>‹#›</a:t>
            </a:fld>
            <a:endParaRPr lang="en-US" sz="1200" dirty="0"/>
          </a:p>
        </p:txBody>
      </p:sp>
      <p:sp>
        <p:nvSpPr>
          <p:cNvPr id="3" name="Footer Placeholder 2">
            <a:extLst>
              <a:ext uri="{FF2B5EF4-FFF2-40B4-BE49-F238E27FC236}">
                <a16:creationId xmlns:a16="http://schemas.microsoft.com/office/drawing/2014/main" id="{3BD54B6C-FC50-4C80-AF06-41FA9E4D9AA8}"/>
              </a:ext>
            </a:extLst>
          </p:cNvPr>
          <p:cNvSpPr>
            <a:spLocks noGrp="1"/>
          </p:cNvSpPr>
          <p:nvPr>
            <p:ph type="ftr" sz="quarter" idx="16"/>
          </p:nvPr>
        </p:nvSpPr>
        <p:spPr>
          <a:xfrm>
            <a:off x="3124200" y="6356355"/>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277593426"/>
      </p:ext>
    </p:extLst>
  </p:cSld>
  <p:clrMapOvr>
    <a:masterClrMapping/>
  </p:clrMapOvr>
  <mc:AlternateContent xmlns:mc="http://schemas.openxmlformats.org/markup-compatibility/2006" xmlns:p14="http://schemas.microsoft.com/office/powerpoint/2010/main">
    <mc:Choice Requires="p14">
      <p:transition spd="slow" p14:dur="2000" advClick="0" advTm="13174"/>
    </mc:Choice>
    <mc:Fallback xmlns="">
      <p:transition spd="slow" advClick="0" advTm="13174"/>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08315" y="1982467"/>
            <a:ext cx="12289186" cy="685800"/>
          </a:xfrm>
          <a:prstGeom prst="rect">
            <a:avLst/>
          </a:prstGeom>
        </p:spPr>
        <p:txBody>
          <a:bodyPr/>
          <a:lstStyle>
            <a:lvl1pPr>
              <a:defRPr sz="3600" b="1">
                <a:solidFill>
                  <a:srgbClr val="495965"/>
                </a:solidFill>
                <a:latin typeface="+mn-lt"/>
              </a:defRPr>
            </a:lvl1pPr>
          </a:lstStyle>
          <a:p>
            <a:r>
              <a:rPr lang="en-US" dirty="0"/>
              <a:t>TITLE</a:t>
            </a:r>
          </a:p>
        </p:txBody>
      </p:sp>
      <p:sp>
        <p:nvSpPr>
          <p:cNvPr id="4" name="object 4"/>
          <p:cNvSpPr/>
          <p:nvPr userDrawn="1"/>
        </p:nvSpPr>
        <p:spPr>
          <a:xfrm>
            <a:off x="0" y="7105650"/>
            <a:ext cx="13444538" cy="457200"/>
          </a:xfrm>
          <a:custGeom>
            <a:avLst/>
            <a:gdLst/>
            <a:ahLst/>
            <a:cxnLst/>
            <a:rect l="l" t="t" r="r" b="b"/>
            <a:pathLst>
              <a:path w="10692130" h="457834">
                <a:moveTo>
                  <a:pt x="10244836" y="10668"/>
                </a:moveTo>
                <a:lnTo>
                  <a:pt x="10243439" y="12141"/>
                </a:lnTo>
                <a:lnTo>
                  <a:pt x="10237355" y="16814"/>
                </a:lnTo>
                <a:lnTo>
                  <a:pt x="10234498" y="21069"/>
                </a:lnTo>
                <a:lnTo>
                  <a:pt x="10100183" y="161632"/>
                </a:lnTo>
                <a:lnTo>
                  <a:pt x="10100183" y="162052"/>
                </a:lnTo>
                <a:lnTo>
                  <a:pt x="10095242" y="167220"/>
                </a:lnTo>
                <a:lnTo>
                  <a:pt x="10086118" y="176282"/>
                </a:lnTo>
                <a:lnTo>
                  <a:pt x="10077024" y="182941"/>
                </a:lnTo>
                <a:lnTo>
                  <a:pt x="10068235" y="187560"/>
                </a:lnTo>
                <a:lnTo>
                  <a:pt x="10060025" y="190500"/>
                </a:lnTo>
                <a:lnTo>
                  <a:pt x="0" y="190500"/>
                </a:lnTo>
                <a:lnTo>
                  <a:pt x="0" y="457200"/>
                </a:lnTo>
                <a:lnTo>
                  <a:pt x="10558907" y="457314"/>
                </a:lnTo>
                <a:lnTo>
                  <a:pt x="10558907" y="457479"/>
                </a:lnTo>
                <a:lnTo>
                  <a:pt x="10692003" y="457479"/>
                </a:lnTo>
                <a:lnTo>
                  <a:pt x="10692003" y="11176"/>
                </a:lnTo>
                <a:lnTo>
                  <a:pt x="10244836" y="11176"/>
                </a:lnTo>
                <a:lnTo>
                  <a:pt x="10244836" y="10668"/>
                </a:lnTo>
                <a:close/>
              </a:path>
              <a:path w="10692130" h="457834">
                <a:moveTo>
                  <a:pt x="10692003" y="0"/>
                </a:moveTo>
                <a:lnTo>
                  <a:pt x="10274274" y="12"/>
                </a:lnTo>
                <a:lnTo>
                  <a:pt x="10271175" y="711"/>
                </a:lnTo>
                <a:lnTo>
                  <a:pt x="10262940" y="2439"/>
                </a:lnTo>
                <a:lnTo>
                  <a:pt x="10255838" y="4943"/>
                </a:lnTo>
                <a:lnTo>
                  <a:pt x="10249821" y="7947"/>
                </a:lnTo>
                <a:lnTo>
                  <a:pt x="10244836" y="11176"/>
                </a:lnTo>
                <a:lnTo>
                  <a:pt x="10692003" y="11176"/>
                </a:lnTo>
                <a:lnTo>
                  <a:pt x="10692003" y="0"/>
                </a:lnTo>
                <a:close/>
              </a:path>
            </a:pathLst>
          </a:custGeom>
          <a:solidFill>
            <a:srgbClr val="D8DCDB"/>
          </a:solidFill>
        </p:spPr>
        <p:txBody>
          <a:bodyPr wrap="square" lIns="0" tIns="0" rIns="0" bIns="0" rtlCol="0"/>
          <a:lstStyle/>
          <a:p>
            <a:endParaRPr sz="1800" dirty="0"/>
          </a:p>
        </p:txBody>
      </p:sp>
      <p:sp>
        <p:nvSpPr>
          <p:cNvPr id="5" name="Text Placeholder 16"/>
          <p:cNvSpPr>
            <a:spLocks noGrp="1"/>
          </p:cNvSpPr>
          <p:nvPr>
            <p:ph type="body" sz="quarter" idx="14" hasCustomPrompt="1"/>
          </p:nvPr>
        </p:nvSpPr>
        <p:spPr>
          <a:xfrm>
            <a:off x="408315" y="2701305"/>
            <a:ext cx="12289186" cy="400522"/>
          </a:xfrm>
          <a:prstGeom prst="rect">
            <a:avLst/>
          </a:prstGeom>
        </p:spPr>
        <p:txBody>
          <a:bodyPr/>
          <a:lstStyle>
            <a:lvl1pPr marL="0" indent="0" algn="l">
              <a:buNone/>
              <a:defRPr sz="2000" b="1">
                <a:solidFill>
                  <a:schemeClr val="bg1">
                    <a:lumMod val="75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sz="1600" dirty="0"/>
              <a:t>Subheading</a:t>
            </a:r>
            <a:endParaRPr lang="en-US" dirty="0"/>
          </a:p>
        </p:txBody>
      </p:sp>
      <p:sp>
        <p:nvSpPr>
          <p:cNvPr id="6" name="Text Placeholder 16"/>
          <p:cNvSpPr>
            <a:spLocks noGrp="1"/>
          </p:cNvSpPr>
          <p:nvPr>
            <p:ph type="body" sz="quarter" idx="15"/>
          </p:nvPr>
        </p:nvSpPr>
        <p:spPr>
          <a:xfrm>
            <a:off x="408315" y="3189255"/>
            <a:ext cx="12289186" cy="3872683"/>
          </a:xfrm>
          <a:prstGeom prst="rect">
            <a:avLst/>
          </a:prstGeom>
        </p:spPr>
        <p:txBody>
          <a:bodyPr/>
          <a:lstStyle>
            <a:lvl1pPr>
              <a:lnSpc>
                <a:spcPct val="100000"/>
              </a:lnSpc>
              <a:spcBef>
                <a:spcPts val="0"/>
              </a:spcBef>
              <a:spcAft>
                <a:spcPts val="1200"/>
              </a:spcAft>
              <a:buClr>
                <a:srgbClr val="00838F"/>
              </a:buClr>
              <a:defRPr sz="2800"/>
            </a:lvl1pPr>
            <a:lvl2pPr>
              <a:lnSpc>
                <a:spcPct val="100000"/>
              </a:lnSpc>
              <a:spcBef>
                <a:spcPts val="0"/>
              </a:spcBef>
              <a:spcAft>
                <a:spcPts val="1200"/>
              </a:spcAft>
              <a:buClr>
                <a:srgbClr val="00838F"/>
              </a:buClr>
              <a:defRPr sz="2400"/>
            </a:lvl2pPr>
            <a:lvl3pPr>
              <a:lnSpc>
                <a:spcPct val="100000"/>
              </a:lnSpc>
              <a:spcBef>
                <a:spcPts val="0"/>
              </a:spcBef>
              <a:spcAft>
                <a:spcPts val="1200"/>
              </a:spcAft>
              <a:buClr>
                <a:srgbClr val="00838F"/>
              </a:buClr>
              <a:defRPr sz="2000"/>
            </a:lvl3pPr>
            <a:lvl4pPr>
              <a:lnSpc>
                <a:spcPct val="100000"/>
              </a:lnSpc>
              <a:spcBef>
                <a:spcPts val="0"/>
              </a:spcBef>
              <a:spcAft>
                <a:spcPts val="1200"/>
              </a:spcAft>
              <a:buClr>
                <a:srgbClr val="00838F"/>
              </a:buClr>
              <a:defRPr sz="2000"/>
            </a:lvl4pPr>
            <a:lvl5pPr>
              <a:lnSpc>
                <a:spcPct val="100000"/>
              </a:lnSpc>
              <a:spcBef>
                <a:spcPts val="0"/>
              </a:spcBef>
              <a:spcAft>
                <a:spcPts val="1200"/>
              </a:spcAft>
              <a:buClr>
                <a:srgbClr val="00838F"/>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0" y="19947"/>
            <a:ext cx="13444538" cy="1889270"/>
          </a:xfrm>
          <a:prstGeom prst="rect">
            <a:avLst/>
          </a:prstGeom>
        </p:spPr>
      </p:pic>
      <p:sp>
        <p:nvSpPr>
          <p:cNvPr id="8" name="Slide Number Placeholder 5">
            <a:extLst>
              <a:ext uri="{FF2B5EF4-FFF2-40B4-BE49-F238E27FC236}">
                <a16:creationId xmlns:a16="http://schemas.microsoft.com/office/drawing/2014/main" id="{9714994E-077F-486B-93DF-279B8533AED5}"/>
              </a:ext>
            </a:extLst>
          </p:cNvPr>
          <p:cNvSpPr txBox="1">
            <a:spLocks/>
          </p:cNvSpPr>
          <p:nvPr userDrawn="1"/>
        </p:nvSpPr>
        <p:spPr>
          <a:xfrm>
            <a:off x="10397290" y="7193077"/>
            <a:ext cx="3025819" cy="4016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B505A4-A9BA-BE40-8AEF-76B7F36FACCE}" type="slidenum">
              <a:rPr lang="en-US" sz="1200" smtClean="0"/>
              <a:pPr/>
              <a:t>‹#›</a:t>
            </a:fld>
            <a:endParaRPr lang="en-US" sz="1200" dirty="0"/>
          </a:p>
        </p:txBody>
      </p:sp>
      <p:sp>
        <p:nvSpPr>
          <p:cNvPr id="2" name="Footer Placeholder 1">
            <a:extLst>
              <a:ext uri="{FF2B5EF4-FFF2-40B4-BE49-F238E27FC236}">
                <a16:creationId xmlns:a16="http://schemas.microsoft.com/office/drawing/2014/main" id="{95745F16-0251-4B19-A4A6-CA9B1C6F6256}"/>
              </a:ext>
            </a:extLst>
          </p:cNvPr>
          <p:cNvSpPr>
            <a:spLocks noGrp="1"/>
          </p:cNvSpPr>
          <p:nvPr>
            <p:ph type="ftr" sz="quarter" idx="16"/>
          </p:nvPr>
        </p:nvSpPr>
        <p:spPr>
          <a:xfrm>
            <a:off x="3124200" y="6356356"/>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754498741"/>
      </p:ext>
    </p:extLst>
  </p:cSld>
  <p:clrMapOvr>
    <a:masterClrMapping/>
  </p:clrMapOvr>
  <mc:AlternateContent xmlns:mc="http://schemas.openxmlformats.org/markup-compatibility/2006" xmlns:p14="http://schemas.microsoft.com/office/powerpoint/2010/main">
    <mc:Choice Requires="p14">
      <p:transition spd="slow" p14:dur="2000" advClick="0" advTm="13174"/>
    </mc:Choice>
    <mc:Fallback xmlns="">
      <p:transition spd="slow" advClick="0" advTm="13174"/>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Pull Quote">
    <p:spTree>
      <p:nvGrpSpPr>
        <p:cNvPr id="1" name=""/>
        <p:cNvGrpSpPr/>
        <p:nvPr/>
      </p:nvGrpSpPr>
      <p:grpSpPr>
        <a:xfrm>
          <a:off x="0" y="0"/>
          <a:ext cx="0" cy="0"/>
          <a:chOff x="0" y="0"/>
          <a:chExt cx="0" cy="0"/>
        </a:xfrm>
      </p:grpSpPr>
      <p:sp>
        <p:nvSpPr>
          <p:cNvPr id="9" name="Rectangle 8"/>
          <p:cNvSpPr/>
          <p:nvPr userDrawn="1"/>
        </p:nvSpPr>
        <p:spPr>
          <a:xfrm>
            <a:off x="0" y="0"/>
            <a:ext cx="13444538" cy="7562850"/>
          </a:xfrm>
          <a:prstGeom prst="rect">
            <a:avLst/>
          </a:prstGeom>
          <a:solidFill>
            <a:srgbClr val="008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object 4"/>
          <p:cNvSpPr/>
          <p:nvPr userDrawn="1"/>
        </p:nvSpPr>
        <p:spPr>
          <a:xfrm>
            <a:off x="0" y="7134225"/>
            <a:ext cx="13444538" cy="457200"/>
          </a:xfrm>
          <a:custGeom>
            <a:avLst/>
            <a:gdLst/>
            <a:ahLst/>
            <a:cxnLst/>
            <a:rect l="l" t="t" r="r" b="b"/>
            <a:pathLst>
              <a:path w="10692130" h="457834">
                <a:moveTo>
                  <a:pt x="10244836" y="10668"/>
                </a:moveTo>
                <a:lnTo>
                  <a:pt x="10243439" y="12141"/>
                </a:lnTo>
                <a:lnTo>
                  <a:pt x="10237355" y="16814"/>
                </a:lnTo>
                <a:lnTo>
                  <a:pt x="10234498" y="21069"/>
                </a:lnTo>
                <a:lnTo>
                  <a:pt x="10100183" y="161632"/>
                </a:lnTo>
                <a:lnTo>
                  <a:pt x="10100183" y="162052"/>
                </a:lnTo>
                <a:lnTo>
                  <a:pt x="10095242" y="167220"/>
                </a:lnTo>
                <a:lnTo>
                  <a:pt x="10086118" y="176282"/>
                </a:lnTo>
                <a:lnTo>
                  <a:pt x="10077024" y="182941"/>
                </a:lnTo>
                <a:lnTo>
                  <a:pt x="10068235" y="187560"/>
                </a:lnTo>
                <a:lnTo>
                  <a:pt x="10060025" y="190500"/>
                </a:lnTo>
                <a:lnTo>
                  <a:pt x="0" y="190500"/>
                </a:lnTo>
                <a:lnTo>
                  <a:pt x="0" y="457200"/>
                </a:lnTo>
                <a:lnTo>
                  <a:pt x="10558907" y="457314"/>
                </a:lnTo>
                <a:lnTo>
                  <a:pt x="10558907" y="457479"/>
                </a:lnTo>
                <a:lnTo>
                  <a:pt x="10692003" y="457479"/>
                </a:lnTo>
                <a:lnTo>
                  <a:pt x="10692003" y="11176"/>
                </a:lnTo>
                <a:lnTo>
                  <a:pt x="10244836" y="11176"/>
                </a:lnTo>
                <a:lnTo>
                  <a:pt x="10244836" y="10668"/>
                </a:lnTo>
                <a:close/>
              </a:path>
              <a:path w="10692130" h="457834">
                <a:moveTo>
                  <a:pt x="10692003" y="0"/>
                </a:moveTo>
                <a:lnTo>
                  <a:pt x="10274274" y="12"/>
                </a:lnTo>
                <a:lnTo>
                  <a:pt x="10271175" y="711"/>
                </a:lnTo>
                <a:lnTo>
                  <a:pt x="10262940" y="2439"/>
                </a:lnTo>
                <a:lnTo>
                  <a:pt x="10255838" y="4943"/>
                </a:lnTo>
                <a:lnTo>
                  <a:pt x="10249821" y="7947"/>
                </a:lnTo>
                <a:lnTo>
                  <a:pt x="10244836" y="11176"/>
                </a:lnTo>
                <a:lnTo>
                  <a:pt x="10692003" y="11176"/>
                </a:lnTo>
                <a:lnTo>
                  <a:pt x="10692003" y="0"/>
                </a:lnTo>
                <a:close/>
              </a:path>
            </a:pathLst>
          </a:custGeom>
          <a:solidFill>
            <a:srgbClr val="D8DCDB"/>
          </a:solidFill>
        </p:spPr>
        <p:txBody>
          <a:bodyPr wrap="square" lIns="0" tIns="0" rIns="0" bIns="0" rtlCol="0"/>
          <a:lstStyle/>
          <a:p>
            <a:endParaRPr sz="1800" dirty="0"/>
          </a:p>
        </p:txBody>
      </p:sp>
      <p:sp>
        <p:nvSpPr>
          <p:cNvPr id="7" name="object 3"/>
          <p:cNvSpPr/>
          <p:nvPr userDrawn="1"/>
        </p:nvSpPr>
        <p:spPr>
          <a:xfrm>
            <a:off x="580849" y="1421889"/>
            <a:ext cx="12293290" cy="3607435"/>
          </a:xfrm>
          <a:custGeom>
            <a:avLst/>
            <a:gdLst/>
            <a:ahLst/>
            <a:cxnLst/>
            <a:rect l="l" t="t" r="r" b="b"/>
            <a:pathLst>
              <a:path w="9777730" h="3607435">
                <a:moveTo>
                  <a:pt x="9683534" y="0"/>
                </a:moveTo>
                <a:lnTo>
                  <a:pt x="90982" y="0"/>
                </a:lnTo>
                <a:lnTo>
                  <a:pt x="38383" y="10146"/>
                </a:lnTo>
                <a:lnTo>
                  <a:pt x="11372" y="32467"/>
                </a:lnTo>
                <a:lnTo>
                  <a:pt x="1421" y="54788"/>
                </a:lnTo>
                <a:lnTo>
                  <a:pt x="0" y="64935"/>
                </a:lnTo>
                <a:lnTo>
                  <a:pt x="0" y="479742"/>
                </a:lnTo>
                <a:lnTo>
                  <a:pt x="1219" y="485813"/>
                </a:lnTo>
                <a:lnTo>
                  <a:pt x="3086" y="491350"/>
                </a:lnTo>
                <a:lnTo>
                  <a:pt x="3086" y="3549332"/>
                </a:lnTo>
                <a:lnTo>
                  <a:pt x="4387" y="3582856"/>
                </a:lnTo>
                <a:lnTo>
                  <a:pt x="13500" y="3600072"/>
                </a:lnTo>
                <a:lnTo>
                  <a:pt x="38233" y="3606414"/>
                </a:lnTo>
                <a:lnTo>
                  <a:pt x="86398" y="3607320"/>
                </a:lnTo>
                <a:lnTo>
                  <a:pt x="6456895" y="3607282"/>
                </a:lnTo>
                <a:lnTo>
                  <a:pt x="6523431" y="3595092"/>
                </a:lnTo>
                <a:lnTo>
                  <a:pt x="6562231" y="3579652"/>
                </a:lnTo>
                <a:lnTo>
                  <a:pt x="6592112" y="3559682"/>
                </a:lnTo>
                <a:lnTo>
                  <a:pt x="7550137" y="2892818"/>
                </a:lnTo>
                <a:lnTo>
                  <a:pt x="7591311" y="2866848"/>
                </a:lnTo>
                <a:lnTo>
                  <a:pt x="7631774" y="2849957"/>
                </a:lnTo>
                <a:lnTo>
                  <a:pt x="7669325" y="2840260"/>
                </a:lnTo>
                <a:lnTo>
                  <a:pt x="7701762" y="2835871"/>
                </a:lnTo>
                <a:lnTo>
                  <a:pt x="9694291" y="2835871"/>
                </a:lnTo>
                <a:lnTo>
                  <a:pt x="9742455" y="2834965"/>
                </a:lnTo>
                <a:lnTo>
                  <a:pt x="9767189" y="2828623"/>
                </a:lnTo>
                <a:lnTo>
                  <a:pt x="9776301" y="2811408"/>
                </a:lnTo>
                <a:lnTo>
                  <a:pt x="9777603" y="2777883"/>
                </a:lnTo>
                <a:lnTo>
                  <a:pt x="9777603" y="93065"/>
                </a:lnTo>
                <a:lnTo>
                  <a:pt x="9774529" y="93065"/>
                </a:lnTo>
                <a:lnTo>
                  <a:pt x="9774529" y="64935"/>
                </a:lnTo>
                <a:lnTo>
                  <a:pt x="9760311" y="27394"/>
                </a:lnTo>
                <a:lnTo>
                  <a:pt x="9729031" y="8116"/>
                </a:lnTo>
                <a:lnTo>
                  <a:pt x="9697752" y="1014"/>
                </a:lnTo>
                <a:lnTo>
                  <a:pt x="9683534" y="0"/>
                </a:lnTo>
                <a:close/>
              </a:path>
            </a:pathLst>
          </a:custGeom>
          <a:solidFill>
            <a:srgbClr val="FFFFFF"/>
          </a:solidFill>
        </p:spPr>
        <p:txBody>
          <a:bodyPr wrap="square" lIns="0" tIns="0" rIns="0" bIns="0" rtlCol="0"/>
          <a:lstStyle/>
          <a:p>
            <a:endParaRPr sz="1800" dirty="0"/>
          </a:p>
        </p:txBody>
      </p:sp>
      <p:sp>
        <p:nvSpPr>
          <p:cNvPr id="14" name="Text Placeholder 13"/>
          <p:cNvSpPr>
            <a:spLocks noGrp="1"/>
          </p:cNvSpPr>
          <p:nvPr>
            <p:ph type="body" sz="quarter" idx="13" hasCustomPrompt="1"/>
          </p:nvPr>
        </p:nvSpPr>
        <p:spPr>
          <a:xfrm>
            <a:off x="878206" y="1647825"/>
            <a:ext cx="11688126" cy="3124200"/>
          </a:xfrm>
          <a:prstGeom prst="rect">
            <a:avLst/>
          </a:prstGeom>
        </p:spPr>
        <p:txBody>
          <a:bodyPr/>
          <a:lstStyle>
            <a:lvl1pPr>
              <a:defRPr b="1" baseline="0">
                <a:solidFill>
                  <a:schemeClr val="tx2"/>
                </a:solidFill>
              </a:defRPr>
            </a:lvl1pPr>
            <a:lvl2pPr>
              <a:defRPr b="1"/>
            </a:lvl2pPr>
            <a:lvl3pPr>
              <a:defRPr b="1"/>
            </a:lvl3pPr>
            <a:lvl4pPr>
              <a:defRPr b="1"/>
            </a:lvl4pPr>
            <a:lvl5pPr>
              <a:defRPr b="1"/>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A PULL QUOTE FOR PRESENTATION HERE”</a:t>
            </a:r>
          </a:p>
        </p:txBody>
      </p:sp>
      <p:sp>
        <p:nvSpPr>
          <p:cNvPr id="11" name="TextBox 10"/>
          <p:cNvSpPr txBox="1"/>
          <p:nvPr userDrawn="1"/>
        </p:nvSpPr>
        <p:spPr>
          <a:xfrm>
            <a:off x="-93215" y="1309816"/>
            <a:ext cx="184731" cy="369332"/>
          </a:xfrm>
          <a:prstGeom prst="rect">
            <a:avLst/>
          </a:prstGeom>
          <a:noFill/>
        </p:spPr>
        <p:txBody>
          <a:bodyPr wrap="none" rtlCol="0">
            <a:spAutoFit/>
          </a:bodyPr>
          <a:lstStyle/>
          <a:p>
            <a:endParaRPr lang="en-US" sz="1800" dirty="0"/>
          </a:p>
        </p:txBody>
      </p:sp>
      <p:sp>
        <p:nvSpPr>
          <p:cNvPr id="8" name="Slide Number Placeholder 5">
            <a:extLst>
              <a:ext uri="{FF2B5EF4-FFF2-40B4-BE49-F238E27FC236}">
                <a16:creationId xmlns:a16="http://schemas.microsoft.com/office/drawing/2014/main" id="{B35E51C4-3815-475D-A80C-3D25F6D518B0}"/>
              </a:ext>
            </a:extLst>
          </p:cNvPr>
          <p:cNvSpPr txBox="1">
            <a:spLocks/>
          </p:cNvSpPr>
          <p:nvPr userDrawn="1"/>
        </p:nvSpPr>
        <p:spPr>
          <a:xfrm>
            <a:off x="10397290" y="7193077"/>
            <a:ext cx="3025819" cy="4016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B505A4-A9BA-BE40-8AEF-76B7F36FACCE}" type="slidenum">
              <a:rPr lang="en-US" sz="1200" smtClean="0"/>
              <a:pPr/>
              <a:t>‹#›</a:t>
            </a:fld>
            <a:endParaRPr lang="en-US" sz="1200" dirty="0"/>
          </a:p>
        </p:txBody>
      </p:sp>
      <p:sp>
        <p:nvSpPr>
          <p:cNvPr id="2" name="Footer Placeholder 1">
            <a:extLst>
              <a:ext uri="{FF2B5EF4-FFF2-40B4-BE49-F238E27FC236}">
                <a16:creationId xmlns:a16="http://schemas.microsoft.com/office/drawing/2014/main" id="{8C450186-984E-4D56-9DCA-5E6E01D15C3E}"/>
              </a:ext>
            </a:extLst>
          </p:cNvPr>
          <p:cNvSpPr>
            <a:spLocks noGrp="1"/>
          </p:cNvSpPr>
          <p:nvPr>
            <p:ph type="ftr" sz="quarter" idx="14"/>
          </p:nvPr>
        </p:nvSpPr>
        <p:spPr>
          <a:xfrm>
            <a:off x="3124200" y="6356357"/>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858785336"/>
      </p:ext>
    </p:extLst>
  </p:cSld>
  <p:clrMapOvr>
    <a:masterClrMapping/>
  </p:clrMapOvr>
  <mc:AlternateContent xmlns:mc="http://schemas.openxmlformats.org/markup-compatibility/2006" xmlns:p14="http://schemas.microsoft.com/office/powerpoint/2010/main">
    <mc:Choice Requires="p14">
      <p:transition spd="slow" p14:dur="2000" advClick="0" advTm="13174"/>
    </mc:Choice>
    <mc:Fallback xmlns="">
      <p:transition spd="slow" advClick="0" advTm="13174"/>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JS SlideHeader">
            <a:extLst>
              <a:ext uri="{FF2B5EF4-FFF2-40B4-BE49-F238E27FC236}">
                <a16:creationId xmlns:a16="http://schemas.microsoft.com/office/drawing/2014/main" id="{4BCB18F7-D0BF-4CCC-AA92-186B2105AD6C}"/>
              </a:ext>
            </a:extLst>
          </p:cNvPr>
          <p:cNvSpPr txBox="1"/>
          <p:nvPr userDrawn="1"/>
        </p:nvSpPr>
        <p:spPr>
          <a:xfrm>
            <a:off x="1344454" y="63500"/>
            <a:ext cx="10755630" cy="276999"/>
          </a:xfrm>
          <a:prstGeom prst="rect">
            <a:avLst/>
          </a:prstGeom>
          <a:noFill/>
        </p:spPr>
        <p:txBody>
          <a:bodyPr vert="horz" rtlCol="0">
            <a:sp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20380027"/>
      </p:ext>
    </p:extLst>
  </p:cSld>
  <p:clrMap bg1="lt1" tx1="dk1" bg2="lt2" tx2="dk2" accent1="accent1" accent2="accent2" accent3="accent3" accent4="accent4" accent5="accent5" accent6="accent6" hlink="hlink" folHlink="folHlink"/>
  <p:sldLayoutIdLst>
    <p:sldLayoutId id="2147483676" r:id="rId1"/>
    <p:sldLayoutId id="2147483686" r:id="rId2"/>
    <p:sldLayoutId id="2147483690" r:id="rId3"/>
    <p:sldLayoutId id="2147483677" r:id="rId4"/>
    <p:sldLayoutId id="2147483687" r:id="rId5"/>
    <p:sldLayoutId id="2147483685" r:id="rId6"/>
    <p:sldLayoutId id="2147483681" r:id="rId7"/>
    <p:sldLayoutId id="2147483684" r:id="rId8"/>
    <p:sldLayoutId id="2147483688" r:id="rId9"/>
    <p:sldLayoutId id="2147483682" r:id="rId10"/>
    <p:sldLayoutId id="2147483689" r:id="rId11"/>
    <p:sldLayoutId id="2147483683" r:id="rId12"/>
  </p:sldLayoutIdLst>
  <mc:AlternateContent xmlns:mc="http://schemas.openxmlformats.org/markup-compatibility/2006" xmlns:p14="http://schemas.microsoft.com/office/powerpoint/2010/main">
    <mc:Choice Requires="p14">
      <p:transition spd="slow" p14:dur="2000" advClick="0" advTm="13174"/>
    </mc:Choice>
    <mc:Fallback xmlns="">
      <p:transition spd="slow" advClick="0" advTm="13174"/>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3"/>
          </p:nvPr>
        </p:nvSpPr>
        <p:spPr/>
        <p:txBody>
          <a:bodyPr/>
          <a:lstStyle/>
          <a:p>
            <a:pPr marL="0" indent="0">
              <a:buNone/>
            </a:pPr>
            <a:r>
              <a:rPr lang="en-US" dirty="0"/>
              <a:t>INTRODUCTION TO CLIMATE SCIENCE</a:t>
            </a:r>
          </a:p>
          <a:p>
            <a:pPr marL="0" indent="0">
              <a:buNone/>
            </a:pPr>
            <a:r>
              <a:rPr lang="en-US" sz="2000" dirty="0"/>
              <a:t>CLIMATE SCIENCE, RISK AND ADAPTATION PATHWAYS</a:t>
            </a:r>
          </a:p>
        </p:txBody>
      </p:sp>
      <p:sp>
        <p:nvSpPr>
          <p:cNvPr id="2" name="TextBox 1">
            <a:extLst>
              <a:ext uri="{FF2B5EF4-FFF2-40B4-BE49-F238E27FC236}">
                <a16:creationId xmlns:a16="http://schemas.microsoft.com/office/drawing/2014/main" id="{462A2B90-4BA3-47EC-BA5A-5DC3858F6A3F}"/>
              </a:ext>
            </a:extLst>
          </p:cNvPr>
          <p:cNvSpPr txBox="1"/>
          <p:nvPr/>
        </p:nvSpPr>
        <p:spPr>
          <a:xfrm>
            <a:off x="8522469" y="829097"/>
            <a:ext cx="4392488" cy="646331"/>
          </a:xfrm>
          <a:prstGeom prst="rect">
            <a:avLst/>
          </a:prstGeom>
          <a:noFill/>
        </p:spPr>
        <p:txBody>
          <a:bodyPr wrap="square" rtlCol="0">
            <a:spAutoFit/>
          </a:bodyPr>
          <a:lstStyle/>
          <a:p>
            <a:pPr algn="ctr"/>
            <a:r>
              <a:rPr lang="en-AU" b="1" dirty="0">
                <a:solidFill>
                  <a:schemeClr val="bg1"/>
                </a:solidFill>
              </a:rPr>
              <a:t>INTERNATIONAL POLICY</a:t>
            </a:r>
          </a:p>
          <a:p>
            <a:pPr algn="ctr"/>
            <a:r>
              <a:rPr lang="en-AU" b="1" dirty="0">
                <a:solidFill>
                  <a:schemeClr val="bg1"/>
                </a:solidFill>
              </a:rPr>
              <a:t>&amp; STRATEGIES FACULTY</a:t>
            </a:r>
          </a:p>
        </p:txBody>
      </p:sp>
    </p:spTree>
    <p:extLst>
      <p:ext uri="{BB962C8B-B14F-4D97-AF65-F5344CB8AC3E}">
        <p14:creationId xmlns:p14="http://schemas.microsoft.com/office/powerpoint/2010/main" val="11331876"/>
      </p:ext>
    </p:extLst>
  </p:cSld>
  <p:clrMapOvr>
    <a:masterClrMapping/>
  </p:clrMapOvr>
  <mc:AlternateContent xmlns:mc="http://schemas.openxmlformats.org/markup-compatibility/2006" xmlns:p14="http://schemas.microsoft.com/office/powerpoint/2010/main">
    <mc:Choice Requires="p14">
      <p:transition spd="slow" p14:dur="2000" advClick="0" advTm="12300"/>
    </mc:Choice>
    <mc:Fallback xmlns="">
      <p:transition spd="slow" advClick="0" advTm="123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CAN WE EXPECT IN THE FUTURE?</a:t>
            </a:r>
          </a:p>
        </p:txBody>
      </p:sp>
      <p:pic>
        <p:nvPicPr>
          <p:cNvPr id="3" name="Picture 2">
            <a:extLst>
              <a:ext uri="{FF2B5EF4-FFF2-40B4-BE49-F238E27FC236}">
                <a16:creationId xmlns:a16="http://schemas.microsoft.com/office/drawing/2014/main" id="{655419B9-531D-F4DB-5F9E-DAE866A55BC9}"/>
              </a:ext>
            </a:extLst>
          </p:cNvPr>
          <p:cNvPicPr>
            <a:picLocks noChangeAspect="1"/>
          </p:cNvPicPr>
          <p:nvPr/>
        </p:nvPicPr>
        <p:blipFill>
          <a:blip r:embed="rId3"/>
          <a:stretch>
            <a:fillRect/>
          </a:stretch>
        </p:blipFill>
        <p:spPr>
          <a:xfrm>
            <a:off x="3049861" y="2197248"/>
            <a:ext cx="8640960" cy="4990075"/>
          </a:xfrm>
          <a:prstGeom prst="rect">
            <a:avLst/>
          </a:prstGeom>
        </p:spPr>
      </p:pic>
    </p:spTree>
    <p:extLst>
      <p:ext uri="{BB962C8B-B14F-4D97-AF65-F5344CB8AC3E}">
        <p14:creationId xmlns:p14="http://schemas.microsoft.com/office/powerpoint/2010/main" val="471149056"/>
      </p:ext>
    </p:extLst>
  </p:cSld>
  <p:clrMapOvr>
    <a:masterClrMapping/>
  </p:clrMapOvr>
  <mc:AlternateContent xmlns:mc="http://schemas.openxmlformats.org/markup-compatibility/2006" xmlns:p14="http://schemas.microsoft.com/office/powerpoint/2010/main">
    <mc:Choice Requires="p14">
      <p:transition spd="slow" p14:dur="2000" advClick="0" advTm="111000"/>
    </mc:Choice>
    <mc:Fallback xmlns="">
      <p:transition spd="slow" advClick="0" advTm="111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ED1EE288-A182-9A8A-AEAB-6A0AECA02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2769" y="494109"/>
            <a:ext cx="9779000" cy="6743700"/>
          </a:xfrm>
          <a:prstGeom prst="rect">
            <a:avLst/>
          </a:prstGeom>
        </p:spPr>
      </p:pic>
    </p:spTree>
    <p:extLst>
      <p:ext uri="{BB962C8B-B14F-4D97-AF65-F5344CB8AC3E}">
        <p14:creationId xmlns:p14="http://schemas.microsoft.com/office/powerpoint/2010/main" val="868883358"/>
      </p:ext>
    </p:extLst>
  </p:cSld>
  <p:clrMapOvr>
    <a:masterClrMapping/>
  </p:clrMapOvr>
  <mc:AlternateContent xmlns:mc="http://schemas.openxmlformats.org/markup-compatibility/2006" xmlns:p14="http://schemas.microsoft.com/office/powerpoint/2010/main">
    <mc:Choice Requires="p14">
      <p:transition spd="slow" p14:dur="2000" advClick="0" advTm="98000"/>
    </mc:Choice>
    <mc:Fallback xmlns="">
      <p:transition spd="slow" advClick="0" advTm="98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322E29F-DCA0-F3CA-54BF-326E99379994}"/>
              </a:ext>
            </a:extLst>
          </p:cNvPr>
          <p:cNvSpPr>
            <a:spLocks noGrp="1"/>
          </p:cNvSpPr>
          <p:nvPr>
            <p:ph type="body" sz="quarter" idx="15"/>
          </p:nvPr>
        </p:nvSpPr>
        <p:spPr>
          <a:xfrm>
            <a:off x="313558" y="1544787"/>
            <a:ext cx="3744416" cy="5112568"/>
          </a:xfrm>
        </p:spPr>
        <p:txBody>
          <a:bodyPr/>
          <a:lstStyle/>
          <a:p>
            <a:pPr marL="270000" indent="-270000">
              <a:spcAft>
                <a:spcPts val="600"/>
              </a:spcAft>
              <a:defRPr/>
            </a:pPr>
            <a:r>
              <a:rPr lang="en-AU" altLang="en-US" sz="2000" dirty="0"/>
              <a:t>Extra warming is already ‘locked in’ to the climate system due to slow-acting behaviour of oceans and ice sheets.</a:t>
            </a:r>
          </a:p>
          <a:p>
            <a:pPr marL="270000" indent="-270000">
              <a:spcAft>
                <a:spcPts val="600"/>
              </a:spcAft>
              <a:defRPr/>
            </a:pPr>
            <a:r>
              <a:rPr lang="en-AU" altLang="en-US" sz="2000" dirty="0"/>
              <a:t>All IPCC pathways indicate 1.5°C of warming, possibly in the early 2030s.</a:t>
            </a:r>
          </a:p>
          <a:p>
            <a:pPr marL="270000" indent="-270000">
              <a:spcAft>
                <a:spcPts val="600"/>
              </a:spcAft>
              <a:defRPr/>
            </a:pPr>
            <a:r>
              <a:rPr lang="en-AU" altLang="en-US" sz="2000" dirty="0"/>
              <a:t>The impacts we will experience longer-term </a:t>
            </a:r>
            <a:br>
              <a:rPr lang="en-AU" altLang="en-US" sz="2000" dirty="0"/>
            </a:br>
            <a:r>
              <a:rPr lang="en-AU" altLang="en-US" sz="2000" dirty="0"/>
              <a:t>depend on the pathway </a:t>
            </a:r>
            <a:br>
              <a:rPr lang="en-AU" altLang="en-US" sz="2000" dirty="0"/>
            </a:br>
            <a:r>
              <a:rPr lang="en-AU" altLang="en-US" sz="2000" dirty="0"/>
              <a:t>followed by global emissions.</a:t>
            </a:r>
          </a:p>
          <a:p>
            <a:pPr marL="270000" indent="-270000">
              <a:spcAft>
                <a:spcPts val="600"/>
              </a:spcAft>
              <a:defRPr/>
            </a:pPr>
            <a:r>
              <a:rPr lang="en-AU" altLang="en-US" sz="2000" dirty="0"/>
              <a:t>2013 was a very hot year </a:t>
            </a:r>
            <a:br>
              <a:rPr lang="en-AU" altLang="en-US" sz="2000" dirty="0"/>
            </a:br>
            <a:r>
              <a:rPr lang="en-AU" altLang="en-US" sz="2000" dirty="0"/>
              <a:t>(at the time), but by 2040, </a:t>
            </a:r>
            <a:br>
              <a:rPr lang="en-AU" altLang="en-US" sz="2000" dirty="0"/>
            </a:br>
            <a:r>
              <a:rPr lang="en-AU" altLang="en-US" sz="2000" dirty="0"/>
              <a:t>this will become a cool year.</a:t>
            </a:r>
          </a:p>
          <a:p>
            <a:endParaRPr lang="en-US" dirty="0"/>
          </a:p>
          <a:p>
            <a:endParaRPr lang="en-US" dirty="0"/>
          </a:p>
        </p:txBody>
      </p:sp>
      <p:sp>
        <p:nvSpPr>
          <p:cNvPr id="4" name="Title 3"/>
          <p:cNvSpPr>
            <a:spLocks noGrp="1"/>
          </p:cNvSpPr>
          <p:nvPr>
            <p:ph type="title"/>
          </p:nvPr>
        </p:nvSpPr>
        <p:spPr/>
        <p:txBody>
          <a:bodyPr/>
          <a:lstStyle/>
          <a:p>
            <a:r>
              <a:rPr lang="en-AU" dirty="0"/>
              <a:t>WHAT IS LIKELY TO HAPPEN NEXT: ATMOSPHERIC CO</a:t>
            </a:r>
            <a:r>
              <a:rPr lang="en-AU" baseline="-25000" dirty="0"/>
              <a:t>2</a:t>
            </a:r>
            <a:br>
              <a:rPr lang="en-AU" baseline="-25000" dirty="0"/>
            </a:br>
            <a:endParaRPr lang="en-AU" dirty="0"/>
          </a:p>
        </p:txBody>
      </p:sp>
      <p:pic>
        <p:nvPicPr>
          <p:cNvPr id="9" name="Picture 8">
            <a:extLst>
              <a:ext uri="{FF2B5EF4-FFF2-40B4-BE49-F238E27FC236}">
                <a16:creationId xmlns:a16="http://schemas.microsoft.com/office/drawing/2014/main" id="{35AD4D23-302C-5948-FD39-8E7EFBDE8211}"/>
              </a:ext>
            </a:extLst>
          </p:cNvPr>
          <p:cNvPicPr>
            <a:picLocks noChangeAspect="1"/>
          </p:cNvPicPr>
          <p:nvPr/>
        </p:nvPicPr>
        <p:blipFill>
          <a:blip r:embed="rId3"/>
          <a:stretch>
            <a:fillRect/>
          </a:stretch>
        </p:blipFill>
        <p:spPr>
          <a:xfrm rot="16200000">
            <a:off x="6113561" y="365193"/>
            <a:ext cx="4817816" cy="7562850"/>
          </a:xfrm>
          <a:prstGeom prst="rect">
            <a:avLst/>
          </a:prstGeom>
        </p:spPr>
      </p:pic>
      <p:pic>
        <p:nvPicPr>
          <p:cNvPr id="3" name="Picture 2">
            <a:extLst>
              <a:ext uri="{FF2B5EF4-FFF2-40B4-BE49-F238E27FC236}">
                <a16:creationId xmlns:a16="http://schemas.microsoft.com/office/drawing/2014/main" id="{88E2453B-DC7C-C60B-A64B-54C6EB03D1A1}"/>
              </a:ext>
            </a:extLst>
          </p:cNvPr>
          <p:cNvPicPr>
            <a:picLocks noChangeAspect="1"/>
          </p:cNvPicPr>
          <p:nvPr/>
        </p:nvPicPr>
        <p:blipFill>
          <a:blip r:embed="rId4"/>
          <a:stretch>
            <a:fillRect/>
          </a:stretch>
        </p:blipFill>
        <p:spPr>
          <a:xfrm>
            <a:off x="8378453" y="4146617"/>
            <a:ext cx="2755900" cy="482600"/>
          </a:xfrm>
          <a:prstGeom prst="rect">
            <a:avLst/>
          </a:prstGeom>
        </p:spPr>
      </p:pic>
    </p:spTree>
    <p:extLst>
      <p:ext uri="{BB962C8B-B14F-4D97-AF65-F5344CB8AC3E}">
        <p14:creationId xmlns:p14="http://schemas.microsoft.com/office/powerpoint/2010/main" val="236591230"/>
      </p:ext>
    </p:extLst>
  </p:cSld>
  <p:clrMapOvr>
    <a:masterClrMapping/>
  </p:clrMapOvr>
  <mc:AlternateContent xmlns:mc="http://schemas.openxmlformats.org/markup-compatibility/2006" xmlns:p14="http://schemas.microsoft.com/office/powerpoint/2010/main">
    <mc:Choice Requires="p14">
      <p:transition spd="slow" p14:dur="2000" advClick="0" advTm="178000"/>
    </mc:Choice>
    <mc:Fallback xmlns="">
      <p:transition spd="slow" advClick="0" advTm="178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41" y="541065"/>
            <a:ext cx="10945215" cy="685800"/>
          </a:xfrm>
        </p:spPr>
        <p:txBody>
          <a:bodyPr/>
          <a:lstStyle/>
          <a:p>
            <a:r>
              <a:rPr lang="en-AU" dirty="0"/>
              <a:t>WORLD ECONOMIC FORUM GLOBAL RISK REPORT 2019</a:t>
            </a:r>
          </a:p>
        </p:txBody>
      </p:sp>
      <p:pic>
        <p:nvPicPr>
          <p:cNvPr id="9" name="Picture 8" descr="Graphical user interface, text, application, email&#10;&#10;Description automatically generated">
            <a:extLst>
              <a:ext uri="{FF2B5EF4-FFF2-40B4-BE49-F238E27FC236}">
                <a16:creationId xmlns:a16="http://schemas.microsoft.com/office/drawing/2014/main" id="{65E6A3BA-7F05-6B1C-130A-29138CC7C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717" y="1842507"/>
            <a:ext cx="8648700" cy="541020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1132F71F-00B5-1DEB-7537-73F07B8DB0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8693" y="4085109"/>
            <a:ext cx="1397000" cy="3162300"/>
          </a:xfrm>
          <a:prstGeom prst="rect">
            <a:avLst/>
          </a:prstGeom>
        </p:spPr>
      </p:pic>
    </p:spTree>
    <p:extLst>
      <p:ext uri="{BB962C8B-B14F-4D97-AF65-F5344CB8AC3E}">
        <p14:creationId xmlns:p14="http://schemas.microsoft.com/office/powerpoint/2010/main" val="2883905656"/>
      </p:ext>
    </p:extLst>
  </p:cSld>
  <p:clrMapOvr>
    <a:masterClrMapping/>
  </p:clrMapOvr>
  <mc:AlternateContent xmlns:mc="http://schemas.openxmlformats.org/markup-compatibility/2006" xmlns:p14="http://schemas.microsoft.com/office/powerpoint/2010/main">
    <mc:Choice Requires="p14">
      <p:transition spd="slow" p14:dur="2000" advClick="0" advTm="33000"/>
    </mc:Choice>
    <mc:Fallback xmlns="">
      <p:transition spd="slow" advClick="0" advTm="3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1" y="553192"/>
            <a:ext cx="9926081" cy="525731"/>
          </a:xfrm>
        </p:spPr>
        <p:txBody>
          <a:bodyPr/>
          <a:lstStyle/>
          <a:p>
            <a:r>
              <a:rPr lang="en-AU" dirty="0"/>
              <a:t>GREENHOUSE GASES  (‘GHGs’)HAVE INCREASED …</a:t>
            </a:r>
          </a:p>
        </p:txBody>
      </p:sp>
      <p:sp>
        <p:nvSpPr>
          <p:cNvPr id="3" name="Text Placeholder 2">
            <a:extLst>
              <a:ext uri="{FF2B5EF4-FFF2-40B4-BE49-F238E27FC236}">
                <a16:creationId xmlns:a16="http://schemas.microsoft.com/office/drawing/2014/main" id="{917A6A9B-7F92-B1B5-AA03-29015DBB3245}"/>
              </a:ext>
            </a:extLst>
          </p:cNvPr>
          <p:cNvSpPr>
            <a:spLocks noGrp="1"/>
          </p:cNvSpPr>
          <p:nvPr>
            <p:ph type="body" sz="quarter" idx="15"/>
          </p:nvPr>
        </p:nvSpPr>
        <p:spPr>
          <a:xfrm>
            <a:off x="241488" y="2286175"/>
            <a:ext cx="4381441" cy="4704468"/>
          </a:xfrm>
        </p:spPr>
        <p:txBody>
          <a:bodyPr/>
          <a:lstStyle/>
          <a:p>
            <a:r>
              <a:rPr lang="en-AU" dirty="0"/>
              <a:t>Carbon dioxide(CO</a:t>
            </a:r>
            <a:r>
              <a:rPr lang="en-AU" baseline="-25000" dirty="0"/>
              <a:t>2</a:t>
            </a:r>
            <a:r>
              <a:rPr lang="en-AU" dirty="0"/>
              <a:t>) concentrations have increased about 50% over preindustrial levels, due to human activity, mainly due to fossil fuel use</a:t>
            </a:r>
          </a:p>
          <a:p>
            <a:r>
              <a:rPr lang="en-AU" dirty="0"/>
              <a:t>Other GHGs have also risen: methane, nitrous oxide and CFCs</a:t>
            </a:r>
          </a:p>
          <a:p>
            <a:endParaRPr lang="en-US" dirty="0"/>
          </a:p>
        </p:txBody>
      </p:sp>
      <p:pic>
        <p:nvPicPr>
          <p:cNvPr id="3074" name="Picture 2">
            <a:extLst>
              <a:ext uri="{FF2B5EF4-FFF2-40B4-BE49-F238E27FC236}">
                <a16:creationId xmlns:a16="http://schemas.microsoft.com/office/drawing/2014/main" id="{07861095-3851-BA66-7DF4-31620E869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2109" y="1783019"/>
            <a:ext cx="6799658" cy="509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618969"/>
      </p:ext>
    </p:extLst>
  </p:cSld>
  <p:clrMapOvr>
    <a:masterClrMapping/>
  </p:clrMapOvr>
  <mc:AlternateContent xmlns:mc="http://schemas.openxmlformats.org/markup-compatibility/2006" xmlns:p14="http://schemas.microsoft.com/office/powerpoint/2010/main">
    <mc:Choice Requires="p14">
      <p:transition spd="slow" p14:dur="2000" advClick="0" advTm="23300"/>
    </mc:Choice>
    <mc:Fallback xmlns="">
      <p:transition spd="slow" advClick="0" advTm="233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EARTH HAS WARMED …</a:t>
            </a:r>
          </a:p>
        </p:txBody>
      </p:sp>
      <p:sp>
        <p:nvSpPr>
          <p:cNvPr id="3" name="Text Placeholder 2">
            <a:extLst>
              <a:ext uri="{FF2B5EF4-FFF2-40B4-BE49-F238E27FC236}">
                <a16:creationId xmlns:a16="http://schemas.microsoft.com/office/drawing/2014/main" id="{917A6A9B-7F92-B1B5-AA03-29015DBB3245}"/>
              </a:ext>
            </a:extLst>
          </p:cNvPr>
          <p:cNvSpPr>
            <a:spLocks noGrp="1"/>
          </p:cNvSpPr>
          <p:nvPr>
            <p:ph type="body" sz="quarter" idx="15"/>
          </p:nvPr>
        </p:nvSpPr>
        <p:spPr>
          <a:xfrm>
            <a:off x="76822" y="2101292"/>
            <a:ext cx="4629224" cy="4704469"/>
          </a:xfrm>
        </p:spPr>
        <p:txBody>
          <a:bodyPr/>
          <a:lstStyle/>
          <a:p>
            <a:r>
              <a:rPr lang="en-AU" dirty="0"/>
              <a:t>The Earth has warmed </a:t>
            </a:r>
            <a:br>
              <a:rPr lang="en-AU" dirty="0"/>
            </a:br>
            <a:r>
              <a:rPr lang="en-AU" dirty="0"/>
              <a:t>by about 1.1 degrees Celsius on average since the late 1800s,</a:t>
            </a:r>
            <a:br>
              <a:rPr lang="en-AU" dirty="0"/>
            </a:br>
            <a:r>
              <a:rPr lang="en-AU" dirty="0"/>
              <a:t>largely due to GHGs.</a:t>
            </a:r>
          </a:p>
          <a:p>
            <a:endParaRPr lang="en-US" dirty="0"/>
          </a:p>
        </p:txBody>
      </p:sp>
      <p:pic>
        <p:nvPicPr>
          <p:cNvPr id="2050" name="Picture 2">
            <a:extLst>
              <a:ext uri="{FF2B5EF4-FFF2-40B4-BE49-F238E27FC236}">
                <a16:creationId xmlns:a16="http://schemas.microsoft.com/office/drawing/2014/main" id="{DBB402BB-3293-6C0F-B3EF-9829C3FB2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7999" y="1957276"/>
            <a:ext cx="8859718" cy="4704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961015"/>
      </p:ext>
    </p:extLst>
  </p:cSld>
  <p:clrMapOvr>
    <a:masterClrMapping/>
  </p:clrMapOvr>
  <mc:AlternateContent xmlns:mc="http://schemas.openxmlformats.org/markup-compatibility/2006" xmlns:p14="http://schemas.microsoft.com/office/powerpoint/2010/main">
    <mc:Choice Requires="p14">
      <p:transition spd="slow" p14:dur="2000" advClick="0" advTm="23300"/>
    </mc:Choice>
    <mc:Fallback xmlns="">
      <p:transition spd="slow" advClick="0" advTm="233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0" y="536477"/>
            <a:ext cx="10735810" cy="685800"/>
          </a:xfrm>
        </p:spPr>
        <p:txBody>
          <a:bodyPr/>
          <a:lstStyle/>
          <a:p>
            <a:r>
              <a:rPr lang="en-AU" dirty="0"/>
              <a:t>HOW DO WE KNOW THIS IS DUE TO CLIMATE CHANGE?</a:t>
            </a:r>
          </a:p>
        </p:txBody>
      </p:sp>
      <p:sp>
        <p:nvSpPr>
          <p:cNvPr id="3" name="Text Placeholder 2">
            <a:extLst>
              <a:ext uri="{FF2B5EF4-FFF2-40B4-BE49-F238E27FC236}">
                <a16:creationId xmlns:a16="http://schemas.microsoft.com/office/drawing/2014/main" id="{70EF9ED3-2314-7B8E-898A-40DEFCE0C043}"/>
              </a:ext>
            </a:extLst>
          </p:cNvPr>
          <p:cNvSpPr>
            <a:spLocks noGrp="1"/>
          </p:cNvSpPr>
          <p:nvPr>
            <p:ph type="body" sz="quarter" idx="15"/>
          </p:nvPr>
        </p:nvSpPr>
        <p:spPr>
          <a:xfrm>
            <a:off x="8882508" y="2101293"/>
            <a:ext cx="4104457" cy="4704468"/>
          </a:xfrm>
        </p:spPr>
        <p:txBody>
          <a:bodyPr/>
          <a:lstStyle/>
          <a:p>
            <a:pPr marL="0" indent="0">
              <a:buNone/>
            </a:pPr>
            <a:r>
              <a:rPr lang="en-AU" altLang="en-US" dirty="0"/>
              <a:t>The models show that </a:t>
            </a:r>
            <a:br>
              <a:rPr lang="en-AU" altLang="en-US" dirty="0"/>
            </a:br>
            <a:r>
              <a:rPr lang="en-AU" altLang="en-US" dirty="0"/>
              <a:t>today’s climate can’t </a:t>
            </a:r>
            <a:br>
              <a:rPr lang="en-AU" altLang="en-US" dirty="0"/>
            </a:br>
            <a:r>
              <a:rPr lang="en-AU" altLang="en-US" dirty="0"/>
              <a:t>be properly simulated </a:t>
            </a:r>
            <a:br>
              <a:rPr lang="en-AU" altLang="en-US" dirty="0"/>
            </a:br>
            <a:r>
              <a:rPr lang="en-AU" altLang="en-US" dirty="0"/>
              <a:t>without including the </a:t>
            </a:r>
            <a:br>
              <a:rPr lang="en-AU" altLang="en-US" dirty="0"/>
            </a:br>
            <a:r>
              <a:rPr lang="en-AU" altLang="en-US" dirty="0"/>
              <a:t>influence of human </a:t>
            </a:r>
            <a:br>
              <a:rPr lang="en-AU" altLang="en-US" dirty="0"/>
            </a:br>
            <a:r>
              <a:rPr lang="en-AU" altLang="en-US" dirty="0"/>
              <a:t>carbon dioxide emissions</a:t>
            </a:r>
            <a:endParaRPr lang="en-AU" dirty="0"/>
          </a:p>
          <a:p>
            <a:endParaRPr lang="en-US" dirty="0"/>
          </a:p>
        </p:txBody>
      </p:sp>
      <p:pic>
        <p:nvPicPr>
          <p:cNvPr id="4" name="Picture 3">
            <a:extLst>
              <a:ext uri="{FF2B5EF4-FFF2-40B4-BE49-F238E27FC236}">
                <a16:creationId xmlns:a16="http://schemas.microsoft.com/office/drawing/2014/main" id="{F75A308A-4618-D5D6-71B8-793F4C36A8EA}"/>
              </a:ext>
            </a:extLst>
          </p:cNvPr>
          <p:cNvPicPr>
            <a:picLocks noChangeAspect="1"/>
          </p:cNvPicPr>
          <p:nvPr/>
        </p:nvPicPr>
        <p:blipFill>
          <a:blip r:embed="rId3"/>
          <a:stretch>
            <a:fillRect/>
          </a:stretch>
        </p:blipFill>
        <p:spPr>
          <a:xfrm>
            <a:off x="961629" y="2013811"/>
            <a:ext cx="6524054" cy="4960782"/>
          </a:xfrm>
          <a:prstGeom prst="rect">
            <a:avLst/>
          </a:prstGeom>
        </p:spPr>
      </p:pic>
    </p:spTree>
    <p:extLst>
      <p:ext uri="{BB962C8B-B14F-4D97-AF65-F5344CB8AC3E}">
        <p14:creationId xmlns:p14="http://schemas.microsoft.com/office/powerpoint/2010/main" val="4127154864"/>
      </p:ext>
    </p:extLst>
  </p:cSld>
  <p:clrMapOvr>
    <a:masterClrMapping/>
  </p:clrMapOvr>
  <mc:AlternateContent xmlns:mc="http://schemas.openxmlformats.org/markup-compatibility/2006" xmlns:p14="http://schemas.microsoft.com/office/powerpoint/2010/main">
    <mc:Choice Requires="p14">
      <p:transition spd="slow" p14:dur="2000" advClick="0" advTm="76150"/>
    </mc:Choice>
    <mc:Fallback xmlns="">
      <p:transition spd="slow" advClick="0" advTm="7615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AUSTRALIA HAS ALSO WARMED …</a:t>
            </a:r>
          </a:p>
        </p:txBody>
      </p:sp>
      <p:sp>
        <p:nvSpPr>
          <p:cNvPr id="7" name="Text Placeholder 6">
            <a:extLst>
              <a:ext uri="{FF2B5EF4-FFF2-40B4-BE49-F238E27FC236}">
                <a16:creationId xmlns:a16="http://schemas.microsoft.com/office/drawing/2014/main" id="{86C4CFD7-4638-FEFC-1FDE-9840243C46BA}"/>
              </a:ext>
            </a:extLst>
          </p:cNvPr>
          <p:cNvSpPr>
            <a:spLocks noGrp="1"/>
          </p:cNvSpPr>
          <p:nvPr>
            <p:ph type="body" sz="quarter" idx="15"/>
          </p:nvPr>
        </p:nvSpPr>
        <p:spPr>
          <a:xfrm>
            <a:off x="8462976" y="2147653"/>
            <a:ext cx="4895113" cy="4704468"/>
          </a:xfrm>
        </p:spPr>
        <p:txBody>
          <a:bodyPr/>
          <a:lstStyle/>
          <a:p>
            <a:pPr marL="270000" indent="-270000">
              <a:spcAft>
                <a:spcPts val="600"/>
              </a:spcAft>
            </a:pPr>
            <a:r>
              <a:rPr lang="en-AU" altLang="en-US" dirty="0"/>
              <a:t>Australia has also warmed by about 1 degree Celsius on average.</a:t>
            </a:r>
          </a:p>
          <a:p>
            <a:pPr marL="270000" indent="-270000">
              <a:spcAft>
                <a:spcPts val="600"/>
              </a:spcAft>
            </a:pPr>
            <a:r>
              <a:rPr lang="en-AU" altLang="en-US" dirty="0"/>
              <a:t>Since the 1950’s each decade has been warmer, on average, than the one before it.</a:t>
            </a:r>
          </a:p>
          <a:p>
            <a:pPr marL="270000" indent="-270000">
              <a:spcAft>
                <a:spcPts val="600"/>
              </a:spcAft>
            </a:pPr>
            <a:r>
              <a:rPr lang="en-AU" altLang="en-US" dirty="0"/>
              <a:t>We know this from over </a:t>
            </a:r>
            <a:br>
              <a:rPr lang="en-AU" altLang="en-US" dirty="0"/>
            </a:br>
            <a:r>
              <a:rPr lang="en-AU" altLang="en-US" dirty="0"/>
              <a:t>100 years of temperature measurements by the </a:t>
            </a:r>
            <a:br>
              <a:rPr lang="en-AU" altLang="en-US" dirty="0"/>
            </a:br>
            <a:r>
              <a:rPr lang="en-AU" altLang="en-US" dirty="0"/>
              <a:t>Bureau of Meteorology</a:t>
            </a:r>
          </a:p>
          <a:p>
            <a:endParaRPr lang="en-AU" dirty="0"/>
          </a:p>
          <a:p>
            <a:endParaRPr lang="en-US" dirty="0"/>
          </a:p>
        </p:txBody>
      </p:sp>
      <p:pic>
        <p:nvPicPr>
          <p:cNvPr id="5" name="Picture 4">
            <a:extLst>
              <a:ext uri="{FF2B5EF4-FFF2-40B4-BE49-F238E27FC236}">
                <a16:creationId xmlns:a16="http://schemas.microsoft.com/office/drawing/2014/main" id="{CF387405-12C0-3DB2-29C6-3549B27D0EA3}"/>
              </a:ext>
            </a:extLst>
          </p:cNvPr>
          <p:cNvPicPr>
            <a:picLocks noChangeAspect="1"/>
          </p:cNvPicPr>
          <p:nvPr/>
        </p:nvPicPr>
        <p:blipFill>
          <a:blip r:embed="rId3"/>
          <a:stretch>
            <a:fillRect/>
          </a:stretch>
        </p:blipFill>
        <p:spPr>
          <a:xfrm>
            <a:off x="673597" y="2403474"/>
            <a:ext cx="7632848" cy="4692147"/>
          </a:xfrm>
          <a:prstGeom prst="rect">
            <a:avLst/>
          </a:prstGeom>
        </p:spPr>
      </p:pic>
      <p:sp>
        <p:nvSpPr>
          <p:cNvPr id="8" name="Rectangle 7">
            <a:extLst>
              <a:ext uri="{FF2B5EF4-FFF2-40B4-BE49-F238E27FC236}">
                <a16:creationId xmlns:a16="http://schemas.microsoft.com/office/drawing/2014/main" id="{2A941F77-E517-FAF9-F93A-9B955E0713DC}"/>
              </a:ext>
            </a:extLst>
          </p:cNvPr>
          <p:cNvSpPr/>
          <p:nvPr/>
        </p:nvSpPr>
        <p:spPr>
          <a:xfrm>
            <a:off x="1753717" y="2701305"/>
            <a:ext cx="309634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1116908"/>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HAVE WE SEEN SO FAR?</a:t>
            </a:r>
          </a:p>
        </p:txBody>
      </p:sp>
      <p:sp>
        <p:nvSpPr>
          <p:cNvPr id="7" name="TextBox 10"/>
          <p:cNvSpPr txBox="1">
            <a:spLocks noChangeArrowheads="1"/>
          </p:cNvSpPr>
          <p:nvPr/>
        </p:nvSpPr>
        <p:spPr bwMode="auto">
          <a:xfrm>
            <a:off x="3440907" y="6829336"/>
            <a:ext cx="6562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ts val="18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2pPr>
            <a:lvl3pPr marL="1143000" indent="-228600">
              <a:spcBef>
                <a:spcPts val="18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3pPr>
            <a:lvl4pPr marL="1600200" indent="-228600">
              <a:spcBef>
                <a:spcPts val="18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4pPr>
            <a:lvl5pPr marL="2057400" indent="-228600">
              <a:spcBef>
                <a:spcPts val="18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1800"/>
              </a:spcBef>
              <a:spcAft>
                <a:spcPct val="0"/>
              </a:spcAft>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1800"/>
              </a:spcBef>
              <a:spcAft>
                <a:spcPct val="0"/>
              </a:spcAft>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1800"/>
              </a:spcBef>
              <a:spcAft>
                <a:spcPct val="0"/>
              </a:spcAft>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1800"/>
              </a:spcBef>
              <a:spcAft>
                <a:spcPct val="0"/>
              </a:spcAft>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800" dirty="0">
                <a:solidFill>
                  <a:schemeClr val="bg1"/>
                </a:solidFill>
                <a:latin typeface="Calibri" panose="020F0502020204030204" pitchFamily="34" charset="0"/>
              </a:rPr>
              <a:t>State of the Climate Report, BoM and CSIRO</a:t>
            </a:r>
          </a:p>
        </p:txBody>
      </p:sp>
      <p:sp>
        <p:nvSpPr>
          <p:cNvPr id="8" name="TextBox 7"/>
          <p:cNvSpPr txBox="1"/>
          <p:nvPr/>
        </p:nvSpPr>
        <p:spPr>
          <a:xfrm>
            <a:off x="771674" y="1639317"/>
            <a:ext cx="4721225" cy="368300"/>
          </a:xfrm>
          <a:prstGeom prst="rect">
            <a:avLst/>
          </a:prstGeom>
          <a:ln w="50800">
            <a:solidFill>
              <a:srgbClr val="D26922"/>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a:t>Extreme high temperature days across Australia</a:t>
            </a:r>
          </a:p>
        </p:txBody>
      </p:sp>
      <p:sp>
        <p:nvSpPr>
          <p:cNvPr id="9" name="TextBox 8"/>
          <p:cNvSpPr txBox="1"/>
          <p:nvPr/>
        </p:nvSpPr>
        <p:spPr>
          <a:xfrm>
            <a:off x="7642634" y="1639317"/>
            <a:ext cx="4537075" cy="368300"/>
          </a:xfrm>
          <a:prstGeom prst="rect">
            <a:avLst/>
          </a:prstGeom>
          <a:ln w="50800">
            <a:solidFill>
              <a:srgbClr val="D26922"/>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a:t>Trend since 1978 in high fire danger days</a:t>
            </a:r>
          </a:p>
        </p:txBody>
      </p:sp>
      <p:pic>
        <p:nvPicPr>
          <p:cNvPr id="3" name="Picture 2">
            <a:extLst>
              <a:ext uri="{FF2B5EF4-FFF2-40B4-BE49-F238E27FC236}">
                <a16:creationId xmlns:a16="http://schemas.microsoft.com/office/drawing/2014/main" id="{9743B657-FEEF-137D-26F9-8BDDACA78D8B}"/>
              </a:ext>
            </a:extLst>
          </p:cNvPr>
          <p:cNvPicPr>
            <a:picLocks noChangeAspect="1"/>
          </p:cNvPicPr>
          <p:nvPr/>
        </p:nvPicPr>
        <p:blipFill>
          <a:blip r:embed="rId3"/>
          <a:stretch>
            <a:fillRect/>
          </a:stretch>
        </p:blipFill>
        <p:spPr>
          <a:xfrm>
            <a:off x="142585" y="2387254"/>
            <a:ext cx="6221402" cy="3560122"/>
          </a:xfrm>
          <a:prstGeom prst="rect">
            <a:avLst/>
          </a:prstGeom>
        </p:spPr>
      </p:pic>
      <p:pic>
        <p:nvPicPr>
          <p:cNvPr id="4" name="Picture 3">
            <a:extLst>
              <a:ext uri="{FF2B5EF4-FFF2-40B4-BE49-F238E27FC236}">
                <a16:creationId xmlns:a16="http://schemas.microsoft.com/office/drawing/2014/main" id="{818F75FE-66C5-6B6B-28A6-0884ABD992D0}"/>
              </a:ext>
            </a:extLst>
          </p:cNvPr>
          <p:cNvPicPr>
            <a:picLocks noChangeAspect="1"/>
          </p:cNvPicPr>
          <p:nvPr/>
        </p:nvPicPr>
        <p:blipFill>
          <a:blip r:embed="rId4"/>
          <a:stretch>
            <a:fillRect/>
          </a:stretch>
        </p:blipFill>
        <p:spPr>
          <a:xfrm>
            <a:off x="7080553" y="2429141"/>
            <a:ext cx="5040560" cy="3239322"/>
          </a:xfrm>
          <a:prstGeom prst="rect">
            <a:avLst/>
          </a:prstGeom>
        </p:spPr>
      </p:pic>
    </p:spTree>
    <p:extLst>
      <p:ext uri="{BB962C8B-B14F-4D97-AF65-F5344CB8AC3E}">
        <p14:creationId xmlns:p14="http://schemas.microsoft.com/office/powerpoint/2010/main" val="394387709"/>
      </p:ext>
    </p:extLst>
  </p:cSld>
  <p:clrMapOvr>
    <a:masterClrMapping/>
  </p:clrMapOvr>
  <mc:AlternateContent xmlns:mc="http://schemas.openxmlformats.org/markup-compatibility/2006" xmlns:p14="http://schemas.microsoft.com/office/powerpoint/2010/main">
    <mc:Choice Requires="p14">
      <p:transition spd="slow" p14:dur="2000" advClick="0" advTm="63000"/>
    </mc:Choice>
    <mc:Fallback xmlns="">
      <p:transition spd="slow" advClick="0" advTm="6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20501" y="1898573"/>
            <a:ext cx="3462778" cy="369332"/>
          </a:xfrm>
          <a:prstGeom prst="rect">
            <a:avLst/>
          </a:prstGeom>
          <a:ln w="50800">
            <a:solidFill>
              <a:srgbClr val="D2692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dirty="0"/>
              <a:t>Southwest WA rainfall (BoM)</a:t>
            </a:r>
            <a:endParaRPr lang="en-US" sz="1050" dirty="0"/>
          </a:p>
        </p:txBody>
      </p:sp>
      <p:sp>
        <p:nvSpPr>
          <p:cNvPr id="6" name="TextBox 5"/>
          <p:cNvSpPr txBox="1"/>
          <p:nvPr/>
        </p:nvSpPr>
        <p:spPr>
          <a:xfrm>
            <a:off x="1127746" y="1898573"/>
            <a:ext cx="4132262" cy="369332"/>
          </a:xfrm>
          <a:prstGeom prst="rect">
            <a:avLst/>
          </a:prstGeom>
          <a:ln w="50800">
            <a:solidFill>
              <a:srgbClr val="D2692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dirty="0"/>
              <a:t>Australian cool season rainfall (BoM)</a:t>
            </a:r>
            <a:endParaRPr lang="en-US" sz="1050" dirty="0"/>
          </a:p>
        </p:txBody>
      </p:sp>
      <p:sp>
        <p:nvSpPr>
          <p:cNvPr id="7" name="Right Arrow 6"/>
          <p:cNvSpPr/>
          <p:nvPr/>
        </p:nvSpPr>
        <p:spPr>
          <a:xfrm>
            <a:off x="6028978" y="4717554"/>
            <a:ext cx="549275" cy="430212"/>
          </a:xfrm>
          <a:prstGeom prst="rightArrow">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itle 1"/>
          <p:cNvSpPr>
            <a:spLocks noGrp="1"/>
          </p:cNvSpPr>
          <p:nvPr>
            <p:ph type="title"/>
          </p:nvPr>
        </p:nvSpPr>
        <p:spPr/>
        <p:txBody>
          <a:bodyPr/>
          <a:lstStyle/>
          <a:p>
            <a:r>
              <a:rPr lang="en-AU" dirty="0"/>
              <a:t>WHAT HAVE WE SEEN SO FAR?</a:t>
            </a:r>
          </a:p>
        </p:txBody>
      </p:sp>
      <p:pic>
        <p:nvPicPr>
          <p:cNvPr id="2" name="Picture 1">
            <a:extLst>
              <a:ext uri="{FF2B5EF4-FFF2-40B4-BE49-F238E27FC236}">
                <a16:creationId xmlns:a16="http://schemas.microsoft.com/office/drawing/2014/main" id="{1D1BB1DB-278C-41BB-8C90-82958EDF1726}"/>
              </a:ext>
            </a:extLst>
          </p:cNvPr>
          <p:cNvPicPr>
            <a:picLocks noChangeAspect="1"/>
          </p:cNvPicPr>
          <p:nvPr/>
        </p:nvPicPr>
        <p:blipFill>
          <a:blip r:embed="rId3"/>
          <a:stretch>
            <a:fillRect/>
          </a:stretch>
        </p:blipFill>
        <p:spPr>
          <a:xfrm>
            <a:off x="297682" y="2845296"/>
            <a:ext cx="5792389" cy="3672408"/>
          </a:xfrm>
          <a:prstGeom prst="rect">
            <a:avLst/>
          </a:prstGeom>
        </p:spPr>
      </p:pic>
      <p:pic>
        <p:nvPicPr>
          <p:cNvPr id="4" name="Picture 3">
            <a:extLst>
              <a:ext uri="{FF2B5EF4-FFF2-40B4-BE49-F238E27FC236}">
                <a16:creationId xmlns:a16="http://schemas.microsoft.com/office/drawing/2014/main" id="{FB1991CF-7B71-AC60-CF0F-EC5B293F38BC}"/>
              </a:ext>
            </a:extLst>
          </p:cNvPr>
          <p:cNvPicPr>
            <a:picLocks noChangeAspect="1"/>
          </p:cNvPicPr>
          <p:nvPr/>
        </p:nvPicPr>
        <p:blipFill>
          <a:blip r:embed="rId4"/>
          <a:stretch>
            <a:fillRect/>
          </a:stretch>
        </p:blipFill>
        <p:spPr>
          <a:xfrm>
            <a:off x="6722269" y="3023426"/>
            <a:ext cx="6013566" cy="3672407"/>
          </a:xfrm>
          <a:prstGeom prst="rect">
            <a:avLst/>
          </a:prstGeom>
        </p:spPr>
      </p:pic>
    </p:spTree>
    <p:extLst>
      <p:ext uri="{BB962C8B-B14F-4D97-AF65-F5344CB8AC3E}">
        <p14:creationId xmlns:p14="http://schemas.microsoft.com/office/powerpoint/2010/main" val="1039894204"/>
      </p:ext>
    </p:extLst>
  </p:cSld>
  <p:clrMapOvr>
    <a:masterClrMapping/>
  </p:clrMapOvr>
  <mc:AlternateContent xmlns:mc="http://schemas.openxmlformats.org/markup-compatibility/2006" xmlns:p14="http://schemas.microsoft.com/office/powerpoint/2010/main">
    <mc:Choice Requires="p14">
      <p:transition spd="slow" p14:dur="2000" advClick="0" advTm="72000"/>
    </mc:Choice>
    <mc:Fallback xmlns="">
      <p:transition spd="slow" advClick="0" advTm="7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45605" y="1930177"/>
            <a:ext cx="5328592" cy="5112320"/>
          </a:xfrm>
        </p:spPr>
        <p:txBody>
          <a:bodyPr/>
          <a:lstStyle/>
          <a:p>
            <a:pPr marL="270000" indent="-270000">
              <a:lnSpc>
                <a:spcPct val="100000"/>
              </a:lnSpc>
              <a:spcBef>
                <a:spcPts val="0"/>
              </a:spcBef>
              <a:spcAft>
                <a:spcPts val="600"/>
              </a:spcAft>
              <a:buClr>
                <a:srgbClr val="00838F"/>
              </a:buClr>
              <a:buFont typeface="Arial"/>
              <a:buChar char="•"/>
              <a:defRPr/>
            </a:pPr>
            <a:r>
              <a:rPr lang="en-US" sz="2800" dirty="0">
                <a:solidFill>
                  <a:schemeClr val="tx1"/>
                </a:solidFill>
              </a:rPr>
              <a:t>Climate is about trends and averages – takes time to detect</a:t>
            </a:r>
          </a:p>
          <a:p>
            <a:pPr marL="270000" indent="-270000">
              <a:lnSpc>
                <a:spcPct val="100000"/>
              </a:lnSpc>
              <a:spcBef>
                <a:spcPts val="0"/>
              </a:spcBef>
              <a:spcAft>
                <a:spcPts val="600"/>
              </a:spcAft>
              <a:buClr>
                <a:srgbClr val="00838F"/>
              </a:buClr>
              <a:buFont typeface="Arial"/>
              <a:buChar char="•"/>
              <a:defRPr/>
            </a:pPr>
            <a:r>
              <a:rPr lang="en-US" sz="2800" dirty="0">
                <a:solidFill>
                  <a:schemeClr val="tx1"/>
                </a:solidFill>
              </a:rPr>
              <a:t>We often know direction of </a:t>
            </a:r>
            <a:br>
              <a:rPr lang="en-US" sz="2800" dirty="0">
                <a:solidFill>
                  <a:schemeClr val="tx1"/>
                </a:solidFill>
              </a:rPr>
            </a:br>
            <a:r>
              <a:rPr lang="en-US" sz="2800" dirty="0">
                <a:solidFill>
                  <a:schemeClr val="tx1"/>
                </a:solidFill>
              </a:rPr>
              <a:t>change (e.g. hotter)</a:t>
            </a:r>
          </a:p>
          <a:p>
            <a:pPr marL="270000" indent="-270000">
              <a:lnSpc>
                <a:spcPct val="100000"/>
              </a:lnSpc>
              <a:spcBef>
                <a:spcPts val="0"/>
              </a:spcBef>
              <a:spcAft>
                <a:spcPts val="600"/>
              </a:spcAft>
              <a:buClr>
                <a:srgbClr val="00838F"/>
              </a:buClr>
              <a:buFont typeface="Arial"/>
              <a:buChar char="•"/>
              <a:defRPr/>
            </a:pPr>
            <a:r>
              <a:rPr lang="en-US" sz="2800" dirty="0">
                <a:solidFill>
                  <a:schemeClr val="tx1"/>
                </a:solidFill>
              </a:rPr>
              <a:t>Changed conditions (e.g. sea surface temp.) increase the </a:t>
            </a:r>
            <a:br>
              <a:rPr lang="en-US" sz="2800" dirty="0">
                <a:solidFill>
                  <a:schemeClr val="tx1"/>
                </a:solidFill>
              </a:rPr>
            </a:br>
            <a:r>
              <a:rPr lang="en-US" sz="2800" dirty="0">
                <a:solidFill>
                  <a:schemeClr val="tx1"/>
                </a:solidFill>
              </a:rPr>
              <a:t>odds of extreme weather</a:t>
            </a:r>
          </a:p>
          <a:p>
            <a:pPr marL="270000" indent="-270000">
              <a:lnSpc>
                <a:spcPct val="100000"/>
              </a:lnSpc>
              <a:spcBef>
                <a:spcPts val="0"/>
              </a:spcBef>
              <a:spcAft>
                <a:spcPts val="600"/>
              </a:spcAft>
              <a:buClr>
                <a:srgbClr val="00838F"/>
              </a:buClr>
              <a:buFont typeface="Arial"/>
              <a:buChar char="•"/>
              <a:defRPr/>
            </a:pPr>
            <a:r>
              <a:rPr lang="en-US" sz="2800" dirty="0">
                <a:solidFill>
                  <a:schemeClr val="tx1"/>
                </a:solidFill>
              </a:rPr>
              <a:t>Many present-day extreme weather events provide a preview of the future</a:t>
            </a:r>
          </a:p>
        </p:txBody>
      </p:sp>
      <p:sp>
        <p:nvSpPr>
          <p:cNvPr id="4" name="Title 3"/>
          <p:cNvSpPr>
            <a:spLocks noGrp="1"/>
          </p:cNvSpPr>
          <p:nvPr>
            <p:ph type="title"/>
          </p:nvPr>
        </p:nvSpPr>
        <p:spPr>
          <a:xfrm>
            <a:off x="924114" y="558577"/>
            <a:ext cx="11596313" cy="1199332"/>
          </a:xfrm>
        </p:spPr>
        <p:txBody>
          <a:bodyPr/>
          <a:lstStyle/>
          <a:p>
            <a:r>
              <a:rPr lang="en-AU" dirty="0"/>
              <a:t>ARE CURRENT EXTREME WEATHER EVENTS </a:t>
            </a:r>
            <a:br>
              <a:rPr lang="en-AU" dirty="0"/>
            </a:br>
            <a:r>
              <a:rPr lang="en-AU" dirty="0"/>
              <a:t>“CLIMATE CHANGE”?</a:t>
            </a:r>
          </a:p>
        </p:txBody>
      </p:sp>
      <p:pic>
        <p:nvPicPr>
          <p:cNvPr id="7" name="Picture 6" descr="A picture containing graphical user interface&#10;&#10;Description automatically generated">
            <a:extLst>
              <a:ext uri="{FF2B5EF4-FFF2-40B4-BE49-F238E27FC236}">
                <a16:creationId xmlns:a16="http://schemas.microsoft.com/office/drawing/2014/main" id="{D2556B25-8E33-7844-3E78-34DC412A6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8173" y="1607021"/>
            <a:ext cx="6896100" cy="5245100"/>
          </a:xfrm>
          <a:prstGeom prst="rect">
            <a:avLst/>
          </a:prstGeom>
        </p:spPr>
      </p:pic>
    </p:spTree>
    <p:extLst>
      <p:ext uri="{BB962C8B-B14F-4D97-AF65-F5344CB8AC3E}">
        <p14:creationId xmlns:p14="http://schemas.microsoft.com/office/powerpoint/2010/main" val="3307586172"/>
      </p:ext>
    </p:extLst>
  </p:cSld>
  <p:clrMapOvr>
    <a:masterClrMapping/>
  </p:clrMapOvr>
  <mc:AlternateContent xmlns:mc="http://schemas.openxmlformats.org/markup-compatibility/2006" xmlns:p14="http://schemas.microsoft.com/office/powerpoint/2010/main">
    <mc:Choice Requires="p14">
      <p:transition spd="slow" p14:dur="2000" advClick="0" advTm="72000"/>
    </mc:Choice>
    <mc:Fallback xmlns="">
      <p:transition spd="slow" advClick="0" advTm="72000"/>
    </mc:Fallback>
  </mc:AlternateContent>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 Corporate Services faculty" id="{8A6D4FBF-E7B1-BA47-99D3-85FA590D244D}" vid="{138FC7EE-79F4-994D-8025-6A1F88D973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FA5DAC150E0F429091066B6DFF09B7" ma:contentTypeVersion="16" ma:contentTypeDescription="Create a new document." ma:contentTypeScope="" ma:versionID="8720b5ec83af01de5dc0113b0317ed62">
  <xsd:schema xmlns:xsd="http://www.w3.org/2001/XMLSchema" xmlns:xs="http://www.w3.org/2001/XMLSchema" xmlns:p="http://schemas.microsoft.com/office/2006/metadata/properties" xmlns:ns2="23ac6a16-8439-45bf-9165-650313229e25" xmlns:ns3="2bde8ee6-a70e-49fb-a598-8e5e58b44569" targetNamespace="http://schemas.microsoft.com/office/2006/metadata/properties" ma:root="true" ma:fieldsID="109cd5ae5f19c8341f21c391cfce1be0" ns2:_="" ns3:_="">
    <xsd:import namespace="23ac6a16-8439-45bf-9165-650313229e25"/>
    <xsd:import namespace="2bde8ee6-a70e-49fb-a598-8e5e58b4456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ac6a16-8439-45bf-9165-650313229e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00eb7d5-ca27-4af2-baac-ce437925366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de8ee6-a70e-49fb-a598-8e5e58b44569"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41e2dca-52c1-465c-b9b8-394ac4b89122}" ma:internalName="TaxCatchAll" ma:showField="CatchAllData" ma:web="2bde8ee6-a70e-49fb-a598-8e5e58b44569">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3ac6a16-8439-45bf-9165-650313229e25">
      <Terms xmlns="http://schemas.microsoft.com/office/infopath/2007/PartnerControls"/>
    </lcf76f155ced4ddcb4097134ff3c332f>
    <TaxCatchAll xmlns="2bde8ee6-a70e-49fb-a598-8e5e58b44569" xsi:nil="true"/>
  </documentManagement>
</p:properties>
</file>

<file path=customXml/itemProps1.xml><?xml version="1.0" encoding="utf-8"?>
<ds:datastoreItem xmlns:ds="http://schemas.openxmlformats.org/officeDocument/2006/customXml" ds:itemID="{02FF48E2-00F1-4B1C-9090-42FB0D2287E9}">
  <ds:schemaRefs>
    <ds:schemaRef ds:uri="http://schemas.microsoft.com/sharepoint/v3/contenttype/forms"/>
  </ds:schemaRefs>
</ds:datastoreItem>
</file>

<file path=customXml/itemProps2.xml><?xml version="1.0" encoding="utf-8"?>
<ds:datastoreItem xmlns:ds="http://schemas.openxmlformats.org/officeDocument/2006/customXml" ds:itemID="{F79D11B3-2D17-4D55-8D76-3D903F529CBB}"/>
</file>

<file path=customXml/itemProps3.xml><?xml version="1.0" encoding="utf-8"?>
<ds:datastoreItem xmlns:ds="http://schemas.openxmlformats.org/officeDocument/2006/customXml" ds:itemID="{A31A31F3-196A-44A8-BEB1-19A029EF20FE}">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 - International Policy and Strategies</Template>
  <TotalTime>3040</TotalTime>
  <Words>891</Words>
  <Application>Microsoft Office PowerPoint</Application>
  <PresentationFormat>Custom</PresentationFormat>
  <Paragraphs>74</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2_Custom Design</vt:lpstr>
      <vt:lpstr>PowerPoint Presentation</vt:lpstr>
      <vt:lpstr>WORLD ECONOMIC FORUM GLOBAL RISK REPORT 2019</vt:lpstr>
      <vt:lpstr>GREENHOUSE GASES  (‘GHGs’)HAVE INCREASED …</vt:lpstr>
      <vt:lpstr>THE EARTH HAS WARMED …</vt:lpstr>
      <vt:lpstr>HOW DO WE KNOW THIS IS DUE TO CLIMATE CHANGE?</vt:lpstr>
      <vt:lpstr>AUSTRALIA HAS ALSO WARMED …</vt:lpstr>
      <vt:lpstr>WHAT HAVE WE SEEN SO FAR?</vt:lpstr>
      <vt:lpstr>WHAT HAVE WE SEEN SO FAR?</vt:lpstr>
      <vt:lpstr>ARE CURRENT EXTREME WEATHER EVENTS  “CLIMATE CHANGE”?</vt:lpstr>
      <vt:lpstr>WHAT CAN WE EXPECT IN THE FUTURE?</vt:lpstr>
      <vt:lpstr>PowerPoint Presentation</vt:lpstr>
      <vt:lpstr>WHAT IS LIKELY TO HAPPEN NEXT: ATMOSPHERIC CO2 </vt:lpstr>
    </vt:vector>
  </TitlesOfParts>
  <Company>Department of Foreign Affairs and Trade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 Melinda</dc:creator>
  <cp:keywords>[SEC=OFFICIAL]</cp:keywords>
  <cp:lastModifiedBy>Richard Neumann</cp:lastModifiedBy>
  <cp:revision>71</cp:revision>
  <dcterms:created xsi:type="dcterms:W3CDTF">2016-09-13T23:28:55Z</dcterms:created>
  <dcterms:modified xsi:type="dcterms:W3CDTF">2022-10-25T22:46:08Z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2016-07-27T00:00:00Z</vt:filetime>
  </property>
  <property fmtid="{D5CDD505-2E9C-101B-9397-08002B2CF9AE}" pid="3" name="Creator">
    <vt:lpwstr>Adobe InDesign CC 2015 (Macintosh)</vt:lpwstr>
  </property>
  <property fmtid="{D5CDD505-2E9C-101B-9397-08002B2CF9AE}" pid="4" name="LastSaved">
    <vt:filetime>2016-07-27T00:00:00Z</vt:filetime>
  </property>
  <property fmtid="{D5CDD505-2E9C-101B-9397-08002B2CF9AE}" pid="5" name="TitusGUID">
    <vt:lpwstr>7cf64d8f-2300-4d47-a70b-6cd8d76c0ff7</vt:lpwstr>
  </property>
  <property fmtid="{D5CDD505-2E9C-101B-9397-08002B2CF9AE}" pid="6" name="DFATTrimPowerPointDocId">
    <vt:lpwstr>1569186c-0baf-4195-8eb3-4a91b32a246d</vt:lpwstr>
  </property>
  <property fmtid="{D5CDD505-2E9C-101B-9397-08002B2CF9AE}" pid="7" name="SEC">
    <vt:lpwstr>OFFICIAL</vt:lpwstr>
  </property>
  <property fmtid="{D5CDD505-2E9C-101B-9397-08002B2CF9AE}" pid="8" name="DLM">
    <vt:lpwstr>No DLM</vt:lpwstr>
  </property>
  <property fmtid="{D5CDD505-2E9C-101B-9397-08002B2CF9AE}" pid="9" name="PM_ProtectiveMarkingImage_Header">
    <vt:lpwstr>C:\Program Files (x86)\Common Files\janusNET Shared\janusSEAL\Images\DocumentSlashBlue.png</vt:lpwstr>
  </property>
  <property fmtid="{D5CDD505-2E9C-101B-9397-08002B2CF9AE}" pid="10" name="PM_Caveats_Count">
    <vt:lpwstr>0</vt:lpwstr>
  </property>
  <property fmtid="{D5CDD505-2E9C-101B-9397-08002B2CF9AE}" pid="11" name="PM_DisplayValueSecClassificationWithQualifier">
    <vt:lpwstr>OFFICIAL</vt:lpwstr>
  </property>
  <property fmtid="{D5CDD505-2E9C-101B-9397-08002B2CF9AE}" pid="12" name="PM_Qualifier">
    <vt:lpwstr/>
  </property>
  <property fmtid="{D5CDD505-2E9C-101B-9397-08002B2CF9AE}" pid="13" name="PM_SecurityClassification">
    <vt:lpwstr>OFFICIAL</vt:lpwstr>
  </property>
  <property fmtid="{D5CDD505-2E9C-101B-9397-08002B2CF9AE}" pid="14" name="PM_InsertionValue">
    <vt:lpwstr>OFFICIAL</vt:lpwstr>
  </property>
  <property fmtid="{D5CDD505-2E9C-101B-9397-08002B2CF9AE}" pid="15" name="PM_Originating_FileId">
    <vt:lpwstr>1BFF156A395C404788AE814C46CBDD59</vt:lpwstr>
  </property>
  <property fmtid="{D5CDD505-2E9C-101B-9397-08002B2CF9AE}" pid="16" name="PM_ProtectiveMarkingValue_Footer">
    <vt:lpwstr>OFFICIAL</vt:lpwstr>
  </property>
  <property fmtid="{D5CDD505-2E9C-101B-9397-08002B2CF9AE}" pid="17" name="PM_Originator_Hash_SHA1">
    <vt:lpwstr>AB6EC3A57898BB534199244F13E77251C83C7BDF</vt:lpwstr>
  </property>
  <property fmtid="{D5CDD505-2E9C-101B-9397-08002B2CF9AE}" pid="18" name="PM_OriginationTimeStamp">
    <vt:lpwstr>2022-10-25T22:45:57Z</vt:lpwstr>
  </property>
  <property fmtid="{D5CDD505-2E9C-101B-9397-08002B2CF9AE}" pid="19" name="PM_ProtectiveMarkingValue_Header">
    <vt:lpwstr>OFFICIAL</vt:lpwstr>
  </property>
  <property fmtid="{D5CDD505-2E9C-101B-9397-08002B2CF9AE}" pid="20" name="PM_ProtectiveMarkingImage_Footer">
    <vt:lpwstr>C:\Program Files (x86)\Common Files\janusNET Shared\janusSEAL\Images\DocumentSlashBlue.png</vt:lpwstr>
  </property>
  <property fmtid="{D5CDD505-2E9C-101B-9397-08002B2CF9AE}" pid="21" name="PM_Namespace">
    <vt:lpwstr>gov.au</vt:lpwstr>
  </property>
  <property fmtid="{D5CDD505-2E9C-101B-9397-08002B2CF9AE}" pid="22" name="PM_Version">
    <vt:lpwstr>2018.4</vt:lpwstr>
  </property>
  <property fmtid="{D5CDD505-2E9C-101B-9397-08002B2CF9AE}" pid="23" name="PM_Note">
    <vt:lpwstr/>
  </property>
  <property fmtid="{D5CDD505-2E9C-101B-9397-08002B2CF9AE}" pid="24" name="PM_Markers">
    <vt:lpwstr/>
  </property>
  <property fmtid="{D5CDD505-2E9C-101B-9397-08002B2CF9AE}" pid="25" name="PM_Hash_Version">
    <vt:lpwstr>2018.0</vt:lpwstr>
  </property>
  <property fmtid="{D5CDD505-2E9C-101B-9397-08002B2CF9AE}" pid="26" name="PM_Hash_Salt_Prev">
    <vt:lpwstr>4FC596881F3F61AECE2D3C6932BFDDFA</vt:lpwstr>
  </property>
  <property fmtid="{D5CDD505-2E9C-101B-9397-08002B2CF9AE}" pid="27" name="PM_Hash_Salt">
    <vt:lpwstr>EFABE591A3DA236D76A1A216C1C59CB9</vt:lpwstr>
  </property>
  <property fmtid="{D5CDD505-2E9C-101B-9397-08002B2CF9AE}" pid="28" name="PM_Hash_SHA1">
    <vt:lpwstr>395554BD11BAD4ABC1C155D8BA51D8F264309732</vt:lpwstr>
  </property>
  <property fmtid="{D5CDD505-2E9C-101B-9397-08002B2CF9AE}" pid="29" name="PM_PrintOutPlacement_PPT">
    <vt:lpwstr/>
  </property>
  <property fmtid="{D5CDD505-2E9C-101B-9397-08002B2CF9AE}" pid="30" name="PM_SecurityClassification_Prev">
    <vt:lpwstr>OFFICIAL</vt:lpwstr>
  </property>
  <property fmtid="{D5CDD505-2E9C-101B-9397-08002B2CF9AE}" pid="31" name="PM_Qualifier_Prev">
    <vt:lpwstr/>
  </property>
  <property fmtid="{D5CDD505-2E9C-101B-9397-08002B2CF9AE}" pid="32" name="ContentTypeId">
    <vt:lpwstr>0x01010066FA5DAC150E0F429091066B6DFF09B7</vt:lpwstr>
  </property>
  <property fmtid="{D5CDD505-2E9C-101B-9397-08002B2CF9AE}" pid="33" name="PM_Display">
    <vt:lpwstr>OFFICIAL</vt:lpwstr>
  </property>
  <property fmtid="{D5CDD505-2E9C-101B-9397-08002B2CF9AE}" pid="34" name="PMUuid">
    <vt:lpwstr>ABBFF5E2-9674-55C9-B08D-C9980002FD58</vt:lpwstr>
  </property>
  <property fmtid="{D5CDD505-2E9C-101B-9397-08002B2CF9AE}" pid="35" name="PMUuidVer">
    <vt:lpwstr>2022.1</vt:lpwstr>
  </property>
  <property fmtid="{D5CDD505-2E9C-101B-9397-08002B2CF9AE}" pid="36" name="PM_OriginatorUserAccountName_SHA256">
    <vt:lpwstr>9C09234BBB53D632B12F88B406798D090B3BDBAC42B9D1B123DCE36F373BFD35</vt:lpwstr>
  </property>
  <property fmtid="{D5CDD505-2E9C-101B-9397-08002B2CF9AE}" pid="37" name="PM_OriginatorDomainName_SHA256">
    <vt:lpwstr>6F3591835F3B2A8A025B00B5BA6418010DA3A17C9C26EA9C049FFD28039489A2</vt:lpwstr>
  </property>
</Properties>
</file>